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6"/>
  </p:notesMasterIdLst>
  <p:sldIdLst>
    <p:sldId id="256" r:id="rId2"/>
    <p:sldId id="258" r:id="rId3"/>
    <p:sldId id="277" r:id="rId4"/>
    <p:sldId id="265" r:id="rId5"/>
    <p:sldId id="301" r:id="rId6"/>
    <p:sldId id="302" r:id="rId7"/>
    <p:sldId id="303" r:id="rId8"/>
    <p:sldId id="262" r:id="rId9"/>
    <p:sldId id="260" r:id="rId10"/>
    <p:sldId id="298" r:id="rId11"/>
    <p:sldId id="299" r:id="rId12"/>
    <p:sldId id="300" r:id="rId13"/>
    <p:sldId id="266" r:id="rId14"/>
    <p:sldId id="304" r:id="rId15"/>
  </p:sldIdLst>
  <p:sldSz cx="9144000" cy="5143500" type="screen16x9"/>
  <p:notesSz cx="6858000" cy="9144000"/>
  <p:embeddedFontLst>
    <p:embeddedFont>
      <p:font typeface="Patrick Hand" panose="020B0604020202020204" charset="0"/>
      <p:regular r:id="rId17"/>
    </p:embeddedFont>
    <p:embeddedFont>
      <p:font typeface="Poppi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E39EC-54D2-4782-8DE1-B15B7DD7567C}" v="75" dt="2022-12-28T18:54:16.090"/>
    <p1510:client id="{8AEB9639-3DAF-42BC-8582-83B7B1FF0371}" v="41" dt="2022-12-28T18:48:21.920"/>
    <p1510:client id="{C5E602CE-1664-464D-BFA8-E52384ED52CB}" v="164" dt="2022-12-28T19:50:56.983"/>
  </p1510:revLst>
</p1510:revInfo>
</file>

<file path=ppt/tableStyles.xml><?xml version="1.0" encoding="utf-8"?>
<a:tblStyleLst xmlns:a="http://schemas.openxmlformats.org/drawingml/2006/main" def="{8D847E32-5727-4D20-8031-A1815222B719}">
  <a:tblStyle styleId="{8D847E32-5727-4D20-8031-A1815222B7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Houghes" userId="a7592c1c19fa598e" providerId="Windows Live" clId="Web-{8AEB9639-3DAF-42BC-8582-83B7B1FF0371}"/>
    <pc:docChg chg="modSld">
      <pc:chgData name="Joseph Houghes" userId="a7592c1c19fa598e" providerId="Windows Live" clId="Web-{8AEB9639-3DAF-42BC-8582-83B7B1FF0371}" dt="2022-12-28T18:48:21.920" v="35"/>
      <pc:docMkLst>
        <pc:docMk/>
      </pc:docMkLst>
      <pc:sldChg chg="addSp delSp modSp addAnim modAnim">
        <pc:chgData name="Joseph Houghes" userId="a7592c1c19fa598e" providerId="Windows Live" clId="Web-{8AEB9639-3DAF-42BC-8582-83B7B1FF0371}" dt="2022-12-28T18:48:21.920" v="35"/>
        <pc:sldMkLst>
          <pc:docMk/>
          <pc:sldMk cId="0" sldId="262"/>
        </pc:sldMkLst>
        <pc:spChg chg="del">
          <ac:chgData name="Joseph Houghes" userId="a7592c1c19fa598e" providerId="Windows Live" clId="Web-{8AEB9639-3DAF-42BC-8582-83B7B1FF0371}" dt="2022-12-28T18:43:45.181" v="14"/>
          <ac:spMkLst>
            <pc:docMk/>
            <pc:sldMk cId="0" sldId="262"/>
            <ac:spMk id="11" creationId="{721D8D62-41E6-E851-58C7-BD3639E37CA4}"/>
          </ac:spMkLst>
        </pc:spChg>
        <pc:spChg chg="del">
          <ac:chgData name="Joseph Houghes" userId="a7592c1c19fa598e" providerId="Windows Live" clId="Web-{8AEB9639-3DAF-42BC-8582-83B7B1FF0371}" dt="2022-12-28T18:46:06.512" v="18"/>
          <ac:spMkLst>
            <pc:docMk/>
            <pc:sldMk cId="0" sldId="262"/>
            <ac:spMk id="13" creationId="{3BE112F0-BC72-82BD-4B8B-D98D71646367}"/>
          </ac:spMkLst>
        </pc:spChg>
        <pc:picChg chg="add mod">
          <ac:chgData name="Joseph Houghes" userId="a7592c1c19fa598e" providerId="Windows Live" clId="Web-{8AEB9639-3DAF-42BC-8582-83B7B1FF0371}" dt="2022-12-28T18:43:55.010" v="17" actId="1076"/>
          <ac:picMkLst>
            <pc:docMk/>
            <pc:sldMk cId="0" sldId="262"/>
            <ac:picMk id="2" creationId="{879D7B29-2AA2-360F-1E12-BA5FBE72B095}"/>
          </ac:picMkLst>
        </pc:picChg>
        <pc:picChg chg="add del mod">
          <ac:chgData name="Joseph Houghes" userId="a7592c1c19fa598e" providerId="Windows Live" clId="Web-{8AEB9639-3DAF-42BC-8582-83B7B1FF0371}" dt="2022-12-28T18:46:40.356" v="23"/>
          <ac:picMkLst>
            <pc:docMk/>
            <pc:sldMk cId="0" sldId="262"/>
            <ac:picMk id="4" creationId="{B9AB59F9-F884-AD57-59BC-BEE7C9FA5F57}"/>
          </ac:picMkLst>
        </pc:picChg>
        <pc:picChg chg="add mod">
          <ac:chgData name="Joseph Houghes" userId="a7592c1c19fa598e" providerId="Windows Live" clId="Web-{8AEB9639-3DAF-42BC-8582-83B7B1FF0371}" dt="2022-12-28T18:46:55.559" v="28" actId="1076"/>
          <ac:picMkLst>
            <pc:docMk/>
            <pc:sldMk cId="0" sldId="262"/>
            <ac:picMk id="6" creationId="{F66EEB8D-AE9D-57D5-8C59-191618F90848}"/>
          </ac:picMkLst>
        </pc:picChg>
        <pc:picChg chg="add mod">
          <ac:chgData name="Joseph Houghes" userId="a7592c1c19fa598e" providerId="Windows Live" clId="Web-{8AEB9639-3DAF-42BC-8582-83B7B1FF0371}" dt="2022-12-28T18:47:59.701" v="31" actId="1076"/>
          <ac:picMkLst>
            <pc:docMk/>
            <pc:sldMk cId="0" sldId="262"/>
            <ac:picMk id="8" creationId="{C94BED58-A1A0-DC9F-A905-0C4BFFC8E553}"/>
          </ac:picMkLst>
        </pc:picChg>
      </pc:sldChg>
      <pc:sldChg chg="modSp">
        <pc:chgData name="Joseph Houghes" userId="a7592c1c19fa598e" providerId="Windows Live" clId="Web-{8AEB9639-3DAF-42BC-8582-83B7B1FF0371}" dt="2022-12-28T18:42:28.852" v="13" actId="1076"/>
        <pc:sldMkLst>
          <pc:docMk/>
          <pc:sldMk cId="0" sldId="265"/>
        </pc:sldMkLst>
        <pc:picChg chg="mod">
          <ac:chgData name="Joseph Houghes" userId="a7592c1c19fa598e" providerId="Windows Live" clId="Web-{8AEB9639-3DAF-42BC-8582-83B7B1FF0371}" dt="2022-12-28T18:42:28.852" v="13" actId="1076"/>
          <ac:picMkLst>
            <pc:docMk/>
            <pc:sldMk cId="0" sldId="265"/>
            <ac:picMk id="2050" creationId="{4C77B9F0-6FAB-BFE6-BBEF-3D9D5800B180}"/>
          </ac:picMkLst>
        </pc:picChg>
      </pc:sldChg>
      <pc:sldChg chg="addSp modSp">
        <pc:chgData name="Joseph Houghes" userId="a7592c1c19fa598e" providerId="Windows Live" clId="Web-{8AEB9639-3DAF-42BC-8582-83B7B1FF0371}" dt="2022-12-28T18:40:23.412" v="11" actId="1076"/>
        <pc:sldMkLst>
          <pc:docMk/>
          <pc:sldMk cId="0" sldId="277"/>
        </pc:sldMkLst>
        <pc:picChg chg="add mod">
          <ac:chgData name="Joseph Houghes" userId="a7592c1c19fa598e" providerId="Windows Live" clId="Web-{8AEB9639-3DAF-42BC-8582-83B7B1FF0371}" dt="2022-12-28T18:40:23.412" v="11" actId="1076"/>
          <ac:picMkLst>
            <pc:docMk/>
            <pc:sldMk cId="0" sldId="277"/>
            <ac:picMk id="2" creationId="{CE8601B5-0171-555C-8CAC-8033355D6DFF}"/>
          </ac:picMkLst>
        </pc:picChg>
        <pc:picChg chg="add mod">
          <ac:chgData name="Joseph Houghes" userId="a7592c1c19fa598e" providerId="Windows Live" clId="Web-{8AEB9639-3DAF-42BC-8582-83B7B1FF0371}" dt="2022-12-28T18:37:26.423" v="6" actId="1076"/>
          <ac:picMkLst>
            <pc:docMk/>
            <pc:sldMk cId="0" sldId="277"/>
            <ac:picMk id="4" creationId="{1845B5AA-5391-FEEB-E304-FA016EDD488D}"/>
          </ac:picMkLst>
        </pc:picChg>
        <pc:picChg chg="add mod">
          <ac:chgData name="Joseph Houghes" userId="a7592c1c19fa598e" providerId="Windows Live" clId="Web-{8AEB9639-3DAF-42BC-8582-83B7B1FF0371}" dt="2022-12-28T18:40:23.350" v="10" actId="1076"/>
          <ac:picMkLst>
            <pc:docMk/>
            <pc:sldMk cId="0" sldId="277"/>
            <ac:picMk id="5" creationId="{EC818B30-20E5-1EC6-1E53-12758703B7C3}"/>
          </ac:picMkLst>
        </pc:picChg>
      </pc:sldChg>
    </pc:docChg>
  </pc:docChgLst>
  <pc:docChgLst>
    <pc:chgData name="Tim Smith" userId="7a443ece7f07b524" providerId="LiveId" clId="{8AAE39EC-54D2-4782-8DE1-B15B7DD7567C}"/>
    <pc:docChg chg="undo custSel addSld delSld modSld sldOrd delMainMaster">
      <pc:chgData name="Tim Smith" userId="7a443ece7f07b524" providerId="LiveId" clId="{8AAE39EC-54D2-4782-8DE1-B15B7DD7567C}" dt="2022-12-28T18:54:16.090" v="891" actId="14100"/>
      <pc:docMkLst>
        <pc:docMk/>
      </pc:docMkLst>
      <pc:sldChg chg="modSp mod">
        <pc:chgData name="Tim Smith" userId="7a443ece7f07b524" providerId="LiveId" clId="{8AAE39EC-54D2-4782-8DE1-B15B7DD7567C}" dt="2022-12-27T19:32:35.181" v="90" actId="20577"/>
        <pc:sldMkLst>
          <pc:docMk/>
          <pc:sldMk cId="0" sldId="256"/>
        </pc:sldMkLst>
        <pc:spChg chg="mod">
          <ac:chgData name="Tim Smith" userId="7a443ece7f07b524" providerId="LiveId" clId="{8AAE39EC-54D2-4782-8DE1-B15B7DD7567C}" dt="2022-12-27T14:54:06.845" v="40" actId="20577"/>
          <ac:spMkLst>
            <pc:docMk/>
            <pc:sldMk cId="0" sldId="256"/>
            <ac:spMk id="932" creationId="{00000000-0000-0000-0000-000000000000}"/>
          </ac:spMkLst>
        </pc:spChg>
        <pc:spChg chg="mod">
          <ac:chgData name="Tim Smith" userId="7a443ece7f07b524" providerId="LiveId" clId="{8AAE39EC-54D2-4782-8DE1-B15B7DD7567C}" dt="2022-12-27T19:32:35.181" v="90" actId="20577"/>
          <ac:spMkLst>
            <pc:docMk/>
            <pc:sldMk cId="0" sldId="256"/>
            <ac:spMk id="933" creationId="{00000000-0000-0000-0000-000000000000}"/>
          </ac:spMkLst>
        </pc:spChg>
      </pc:sldChg>
      <pc:sldChg chg="del ord modNotes">
        <pc:chgData name="Tim Smith" userId="7a443ece7f07b524" providerId="LiveId" clId="{8AAE39EC-54D2-4782-8DE1-B15B7DD7567C}" dt="2022-12-28T18:48:16.840" v="885" actId="47"/>
        <pc:sldMkLst>
          <pc:docMk/>
          <pc:sldMk cId="0" sldId="257"/>
        </pc:sldMkLst>
      </pc:sldChg>
      <pc:sldChg chg="addSp delSp modSp mod">
        <pc:chgData name="Tim Smith" userId="7a443ece7f07b524" providerId="LiveId" clId="{8AAE39EC-54D2-4782-8DE1-B15B7DD7567C}" dt="2022-12-27T19:35:11.187" v="151" actId="20577"/>
        <pc:sldMkLst>
          <pc:docMk/>
          <pc:sldMk cId="0" sldId="258"/>
        </pc:sldMkLst>
        <pc:spChg chg="add mod">
          <ac:chgData name="Tim Smith" userId="7a443ece7f07b524" providerId="LiveId" clId="{8AAE39EC-54D2-4782-8DE1-B15B7DD7567C}" dt="2022-12-27T19:35:03.282" v="144" actId="1076"/>
          <ac:spMkLst>
            <pc:docMk/>
            <pc:sldMk cId="0" sldId="258"/>
            <ac:spMk id="2" creationId="{2F69C2B1-48D0-0004-07DC-990AC2A3EB32}"/>
          </ac:spMkLst>
        </pc:spChg>
        <pc:spChg chg="add mod">
          <ac:chgData name="Tim Smith" userId="7a443ece7f07b524" providerId="LiveId" clId="{8AAE39EC-54D2-4782-8DE1-B15B7DD7567C}" dt="2022-12-27T19:35:03.282" v="144" actId="1076"/>
          <ac:spMkLst>
            <pc:docMk/>
            <pc:sldMk cId="0" sldId="258"/>
            <ac:spMk id="3" creationId="{73200F8C-F641-C99B-67FF-E597973BAE1E}"/>
          </ac:spMkLst>
        </pc:spChg>
        <pc:spChg chg="add mod">
          <ac:chgData name="Tim Smith" userId="7a443ece7f07b524" providerId="LiveId" clId="{8AAE39EC-54D2-4782-8DE1-B15B7DD7567C}" dt="2022-12-27T19:35:03.282" v="144" actId="1076"/>
          <ac:spMkLst>
            <pc:docMk/>
            <pc:sldMk cId="0" sldId="258"/>
            <ac:spMk id="4" creationId="{3EB89901-5040-027A-F3B4-5B4F1774FBBC}"/>
          </ac:spMkLst>
        </pc:spChg>
        <pc:spChg chg="add del mod">
          <ac:chgData name="Tim Smith" userId="7a443ece7f07b524" providerId="LiveId" clId="{8AAE39EC-54D2-4782-8DE1-B15B7DD7567C}" dt="2022-12-27T19:34:18.331" v="138" actId="478"/>
          <ac:spMkLst>
            <pc:docMk/>
            <pc:sldMk cId="0" sldId="258"/>
            <ac:spMk id="6" creationId="{7377E582-BD24-83F3-3727-529213AB2650}"/>
          </ac:spMkLst>
        </pc:spChg>
        <pc:spChg chg="add del mod">
          <ac:chgData name="Tim Smith" userId="7a443ece7f07b524" providerId="LiveId" clId="{8AAE39EC-54D2-4782-8DE1-B15B7DD7567C}" dt="2022-12-27T19:34:16.900" v="137" actId="478"/>
          <ac:spMkLst>
            <pc:docMk/>
            <pc:sldMk cId="0" sldId="258"/>
            <ac:spMk id="8" creationId="{880D93D1-08CF-4881-D63D-D149B99506A6}"/>
          </ac:spMkLst>
        </pc:spChg>
        <pc:spChg chg="add del mod">
          <ac:chgData name="Tim Smith" userId="7a443ece7f07b524" providerId="LiveId" clId="{8AAE39EC-54D2-4782-8DE1-B15B7DD7567C}" dt="2022-12-27T19:34:20.668" v="140" actId="478"/>
          <ac:spMkLst>
            <pc:docMk/>
            <pc:sldMk cId="0" sldId="258"/>
            <ac:spMk id="10" creationId="{8AD1632B-D337-B8D0-EB5E-945E767C2B16}"/>
          </ac:spMkLst>
        </pc:spChg>
        <pc:spChg chg="add del mod">
          <ac:chgData name="Tim Smith" userId="7a443ece7f07b524" providerId="LiveId" clId="{8AAE39EC-54D2-4782-8DE1-B15B7DD7567C}" dt="2022-12-27T19:34:26.267" v="142" actId="478"/>
          <ac:spMkLst>
            <pc:docMk/>
            <pc:sldMk cId="0" sldId="258"/>
            <ac:spMk id="12" creationId="{265DFE98-0E70-5041-4183-44505BDA732A}"/>
          </ac:spMkLst>
        </pc:spChg>
        <pc:spChg chg="mod">
          <ac:chgData name="Tim Smith" userId="7a443ece7f07b524" providerId="LiveId" clId="{8AAE39EC-54D2-4782-8DE1-B15B7DD7567C}" dt="2022-12-27T19:35:11.187" v="151" actId="20577"/>
          <ac:spMkLst>
            <pc:docMk/>
            <pc:sldMk cId="0" sldId="258"/>
            <ac:spMk id="1016" creationId="{00000000-0000-0000-0000-000000000000}"/>
          </ac:spMkLst>
        </pc:spChg>
        <pc:spChg chg="mod">
          <ac:chgData name="Tim Smith" userId="7a443ece7f07b524" providerId="LiveId" clId="{8AAE39EC-54D2-4782-8DE1-B15B7DD7567C}" dt="2022-12-27T19:34:35.288" v="143" actId="1076"/>
          <ac:spMkLst>
            <pc:docMk/>
            <pc:sldMk cId="0" sldId="258"/>
            <ac:spMk id="1019" creationId="{00000000-0000-0000-0000-000000000000}"/>
          </ac:spMkLst>
        </pc:spChg>
        <pc:spChg chg="mod">
          <ac:chgData name="Tim Smith" userId="7a443ece7f07b524" providerId="LiveId" clId="{8AAE39EC-54D2-4782-8DE1-B15B7DD7567C}" dt="2022-12-27T19:34:35.288" v="143" actId="1076"/>
          <ac:spMkLst>
            <pc:docMk/>
            <pc:sldMk cId="0" sldId="258"/>
            <ac:spMk id="1020" creationId="{00000000-0000-0000-0000-000000000000}"/>
          </ac:spMkLst>
        </pc:spChg>
        <pc:spChg chg="mod">
          <ac:chgData name="Tim Smith" userId="7a443ece7f07b524" providerId="LiveId" clId="{8AAE39EC-54D2-4782-8DE1-B15B7DD7567C}" dt="2022-12-27T19:33:07.813" v="103" actId="20577"/>
          <ac:spMkLst>
            <pc:docMk/>
            <pc:sldMk cId="0" sldId="258"/>
            <ac:spMk id="1021" creationId="{00000000-0000-0000-0000-000000000000}"/>
          </ac:spMkLst>
        </pc:spChg>
        <pc:spChg chg="del">
          <ac:chgData name="Tim Smith" userId="7a443ece7f07b524" providerId="LiveId" clId="{8AAE39EC-54D2-4782-8DE1-B15B7DD7567C}" dt="2022-12-27T19:34:22.941" v="141" actId="478"/>
          <ac:spMkLst>
            <pc:docMk/>
            <pc:sldMk cId="0" sldId="258"/>
            <ac:spMk id="1022" creationId="{00000000-0000-0000-0000-000000000000}"/>
          </ac:spMkLst>
        </pc:spChg>
        <pc:spChg chg="mod">
          <ac:chgData name="Tim Smith" userId="7a443ece7f07b524" providerId="LiveId" clId="{8AAE39EC-54D2-4782-8DE1-B15B7DD7567C}" dt="2022-12-27T19:33:00.156" v="97" actId="20577"/>
          <ac:spMkLst>
            <pc:docMk/>
            <pc:sldMk cId="0" sldId="258"/>
            <ac:spMk id="1023" creationId="{00000000-0000-0000-0000-000000000000}"/>
          </ac:spMkLst>
        </pc:spChg>
        <pc:spChg chg="del">
          <ac:chgData name="Tim Smith" userId="7a443ece7f07b524" providerId="LiveId" clId="{8AAE39EC-54D2-4782-8DE1-B15B7DD7567C}" dt="2022-12-27T19:34:15.773" v="136" actId="478"/>
          <ac:spMkLst>
            <pc:docMk/>
            <pc:sldMk cId="0" sldId="258"/>
            <ac:spMk id="1024" creationId="{00000000-0000-0000-0000-000000000000}"/>
          </ac:spMkLst>
        </pc:spChg>
        <pc:spChg chg="mod">
          <ac:chgData name="Tim Smith" userId="7a443ece7f07b524" providerId="LiveId" clId="{8AAE39EC-54D2-4782-8DE1-B15B7DD7567C}" dt="2022-12-27T19:34:35.288" v="143" actId="1076"/>
          <ac:spMkLst>
            <pc:docMk/>
            <pc:sldMk cId="0" sldId="258"/>
            <ac:spMk id="1025" creationId="{00000000-0000-0000-0000-000000000000}"/>
          </ac:spMkLst>
        </pc:spChg>
        <pc:spChg chg="del">
          <ac:chgData name="Tim Smith" userId="7a443ece7f07b524" providerId="LiveId" clId="{8AAE39EC-54D2-4782-8DE1-B15B7DD7567C}" dt="2022-12-27T19:34:20.102" v="139" actId="478"/>
          <ac:spMkLst>
            <pc:docMk/>
            <pc:sldMk cId="0" sldId="258"/>
            <ac:spMk id="1026" creationId="{00000000-0000-0000-0000-000000000000}"/>
          </ac:spMkLst>
        </pc:spChg>
        <pc:spChg chg="mod">
          <ac:chgData name="Tim Smith" userId="7a443ece7f07b524" providerId="LiveId" clId="{8AAE39EC-54D2-4782-8DE1-B15B7DD7567C}" dt="2022-12-27T19:34:35.288" v="143" actId="1076"/>
          <ac:spMkLst>
            <pc:docMk/>
            <pc:sldMk cId="0" sldId="258"/>
            <ac:spMk id="1027" creationId="{00000000-0000-0000-0000-000000000000}"/>
          </ac:spMkLst>
        </pc:spChg>
        <pc:spChg chg="del">
          <ac:chgData name="Tim Smith" userId="7a443ece7f07b524" providerId="LiveId" clId="{8AAE39EC-54D2-4782-8DE1-B15B7DD7567C}" dt="2022-12-27T19:34:12.286" v="135" actId="478"/>
          <ac:spMkLst>
            <pc:docMk/>
            <pc:sldMk cId="0" sldId="258"/>
            <ac:spMk id="1028" creationId="{00000000-0000-0000-0000-000000000000}"/>
          </ac:spMkLst>
        </pc:spChg>
        <pc:spChg chg="mod">
          <ac:chgData name="Tim Smith" userId="7a443ece7f07b524" providerId="LiveId" clId="{8AAE39EC-54D2-4782-8DE1-B15B7DD7567C}" dt="2022-12-27T19:34:35.288" v="143" actId="1076"/>
          <ac:spMkLst>
            <pc:docMk/>
            <pc:sldMk cId="0" sldId="258"/>
            <ac:spMk id="1030" creationId="{00000000-0000-0000-0000-000000000000}"/>
          </ac:spMkLst>
        </pc:spChg>
        <pc:spChg chg="mod">
          <ac:chgData name="Tim Smith" userId="7a443ece7f07b524" providerId="LiveId" clId="{8AAE39EC-54D2-4782-8DE1-B15B7DD7567C}" dt="2022-12-27T19:34:35.288" v="143" actId="1076"/>
          <ac:spMkLst>
            <pc:docMk/>
            <pc:sldMk cId="0" sldId="258"/>
            <ac:spMk id="1032" creationId="{00000000-0000-0000-0000-000000000000}"/>
          </ac:spMkLst>
        </pc:spChg>
      </pc:sldChg>
      <pc:sldChg chg="del ord modNotes">
        <pc:chgData name="Tim Smith" userId="7a443ece7f07b524" providerId="LiveId" clId="{8AAE39EC-54D2-4782-8DE1-B15B7DD7567C}" dt="2022-12-28T18:48:16.840" v="885" actId="47"/>
        <pc:sldMkLst>
          <pc:docMk/>
          <pc:sldMk cId="0" sldId="259"/>
        </pc:sldMkLst>
      </pc:sldChg>
      <pc:sldChg chg="addSp delSp modSp mod ord modNotes">
        <pc:chgData name="Tim Smith" userId="7a443ece7f07b524" providerId="LiveId" clId="{8AAE39EC-54D2-4782-8DE1-B15B7DD7567C}" dt="2022-12-28T18:44:47.924" v="878" actId="478"/>
        <pc:sldMkLst>
          <pc:docMk/>
          <pc:sldMk cId="0" sldId="260"/>
        </pc:sldMkLst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3" creationId="{61AF6047-CBEC-B775-9B10-1203BD0C583A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4" creationId="{B0BEAFD2-4C1A-4B22-8870-C0E87819FF48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5" creationId="{08360AB7-01AF-55F4-EF1D-F17132D2ECD0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6" creationId="{126763C7-4ABB-1A3C-F1C9-FAC3AEC034AA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7" creationId="{EF9E84E5-7C6F-989C-5AAB-7ED135452727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8" creationId="{E8573E46-6828-421C-804C-71A770DCB705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9" creationId="{3E9C2F5D-2962-6535-33E8-F6F6E0A6C35C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0" creationId="{815840D5-73DB-DE8B-06D4-5304EA912CB6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1" creationId="{8B234A1C-3B60-83C0-95BC-C1300C0459FD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2" creationId="{5CC73537-0034-3565-0AC8-D57839E7E328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3" creationId="{50989FA3-20C6-0217-C90C-56177E08D153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4" creationId="{D5F56B63-6D23-ACCB-946C-848202184435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5" creationId="{E6734C2E-B032-2959-65E6-6D6828F8E967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6" creationId="{E8C48179-201A-ADF6-8890-C7F8DEE54FC0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7" creationId="{89ABE5EA-688A-D71E-20A9-B80B7FA6855D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8" creationId="{7E773C55-4173-2649-4CB5-9FE388FB756D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19" creationId="{2F84AA88-F614-4628-DAD6-82B10C8419B0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20" creationId="{22795348-951D-E94F-716C-58F62CBCE22C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21" creationId="{E4127FC5-04B3-1ECC-4F64-B3DF0ACCF414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22" creationId="{E37A5D13-8075-4DCD-E57D-0802F13D2C0C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23" creationId="{DF93445D-F3A0-9EED-182E-C8682176FF24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24" creationId="{E3579675-F799-721B-C733-30F12F110281}"/>
          </ac:spMkLst>
        </pc:spChg>
        <pc:spChg chg="mod">
          <ac:chgData name="Tim Smith" userId="7a443ece7f07b524" providerId="LiveId" clId="{8AAE39EC-54D2-4782-8DE1-B15B7DD7567C}" dt="2022-12-27T19:38:15.334" v="167"/>
          <ac:spMkLst>
            <pc:docMk/>
            <pc:sldMk cId="0" sldId="260"/>
            <ac:spMk id="25" creationId="{8B8FC0BB-2199-9D92-C83C-2054F9B4F39C}"/>
          </ac:spMkLst>
        </pc:spChg>
        <pc:spChg chg="add mod">
          <ac:chgData name="Tim Smith" userId="7a443ece7f07b524" providerId="LiveId" clId="{8AAE39EC-54D2-4782-8DE1-B15B7DD7567C}" dt="2022-12-27T19:44:26.900" v="343" actId="20577"/>
          <ac:spMkLst>
            <pc:docMk/>
            <pc:sldMk cId="0" sldId="260"/>
            <ac:spMk id="27" creationId="{C1BCA21A-FFE6-3E05-7AA6-1CFE61A8F4F0}"/>
          </ac:spMkLst>
        </pc:spChg>
        <pc:spChg chg="del">
          <ac:chgData name="Tim Smith" userId="7a443ece7f07b524" providerId="LiveId" clId="{8AAE39EC-54D2-4782-8DE1-B15B7DD7567C}" dt="2022-12-27T19:38:54.850" v="191" actId="478"/>
          <ac:spMkLst>
            <pc:docMk/>
            <pc:sldMk cId="0" sldId="260"/>
            <ac:spMk id="1122" creationId="{00000000-0000-0000-0000-000000000000}"/>
          </ac:spMkLst>
        </pc:spChg>
        <pc:spChg chg="mod">
          <ac:chgData name="Tim Smith" userId="7a443ece7f07b524" providerId="LiveId" clId="{8AAE39EC-54D2-4782-8DE1-B15B7DD7567C}" dt="2022-12-27T19:38:50.736" v="190" actId="20577"/>
          <ac:spMkLst>
            <pc:docMk/>
            <pc:sldMk cId="0" sldId="260"/>
            <ac:spMk id="1156" creationId="{00000000-0000-0000-0000-000000000000}"/>
          </ac:spMkLst>
        </pc:spChg>
        <pc:grpChg chg="add mod">
          <ac:chgData name="Tim Smith" userId="7a443ece7f07b524" providerId="LiveId" clId="{8AAE39EC-54D2-4782-8DE1-B15B7DD7567C}" dt="2022-12-27T19:38:20.090" v="168" actId="1076"/>
          <ac:grpSpMkLst>
            <pc:docMk/>
            <pc:sldMk cId="0" sldId="260"/>
            <ac:grpSpMk id="2" creationId="{C971DAFF-BB45-7C6E-16EA-71F88BC2EDA0}"/>
          </ac:grpSpMkLst>
        </pc:grpChg>
        <pc:grpChg chg="del mod">
          <ac:chgData name="Tim Smith" userId="7a443ece7f07b524" providerId="LiveId" clId="{8AAE39EC-54D2-4782-8DE1-B15B7DD7567C}" dt="2022-12-27T19:38:28.599" v="170" actId="21"/>
          <ac:grpSpMkLst>
            <pc:docMk/>
            <pc:sldMk cId="0" sldId="260"/>
            <ac:grpSpMk id="1101" creationId="{00000000-0000-0000-0000-000000000000}"/>
          </ac:grpSpMkLst>
        </pc:grpChg>
        <pc:grpChg chg="ord">
          <ac:chgData name="Tim Smith" userId="7a443ece7f07b524" providerId="LiveId" clId="{8AAE39EC-54D2-4782-8DE1-B15B7DD7567C}" dt="2022-12-27T19:38:24.718" v="169" actId="166"/>
          <ac:grpSpMkLst>
            <pc:docMk/>
            <pc:sldMk cId="0" sldId="260"/>
            <ac:grpSpMk id="1134" creationId="{00000000-0000-0000-0000-000000000000}"/>
          </ac:grpSpMkLst>
        </pc:grpChg>
        <pc:picChg chg="add del">
          <ac:chgData name="Tim Smith" userId="7a443ece7f07b524" providerId="LiveId" clId="{8AAE39EC-54D2-4782-8DE1-B15B7DD7567C}" dt="2022-12-28T18:44:47.924" v="878" actId="478"/>
          <ac:picMkLst>
            <pc:docMk/>
            <pc:sldMk cId="0" sldId="260"/>
            <ac:picMk id="3074" creationId="{326A534B-4BAF-C080-9F14-D4902A9CBE33}"/>
          </ac:picMkLst>
        </pc:picChg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61"/>
        </pc:sldMkLst>
      </pc:sldChg>
      <pc:sldChg chg="addSp delSp modSp mod ord">
        <pc:chgData name="Tim Smith" userId="7a443ece7f07b524" providerId="LiveId" clId="{8AAE39EC-54D2-4782-8DE1-B15B7DD7567C}" dt="2022-12-28T18:46:52.905" v="884" actId="478"/>
        <pc:sldMkLst>
          <pc:docMk/>
          <pc:sldMk cId="0" sldId="262"/>
        </pc:sldMkLst>
        <pc:spChg chg="add mod">
          <ac:chgData name="Tim Smith" userId="7a443ece7f07b524" providerId="LiveId" clId="{8AAE39EC-54D2-4782-8DE1-B15B7DD7567C}" dt="2022-12-28T18:17:39.682" v="812" actId="20577"/>
          <ac:spMkLst>
            <pc:docMk/>
            <pc:sldMk cId="0" sldId="262"/>
            <ac:spMk id="3" creationId="{B0312461-61C9-3C78-89BB-37163A79FD38}"/>
          </ac:spMkLst>
        </pc:spChg>
        <pc:spChg chg="add mod">
          <ac:chgData name="Tim Smith" userId="7a443ece7f07b524" providerId="LiveId" clId="{8AAE39EC-54D2-4782-8DE1-B15B7DD7567C}" dt="2022-12-28T18:17:19.393" v="808" actId="20577"/>
          <ac:spMkLst>
            <pc:docMk/>
            <pc:sldMk cId="0" sldId="262"/>
            <ac:spMk id="5" creationId="{29C34628-0644-7284-3DA7-B28B753DABA7}"/>
          </ac:spMkLst>
        </pc:spChg>
        <pc:spChg chg="add mod">
          <ac:chgData name="Tim Smith" userId="7a443ece7f07b524" providerId="LiveId" clId="{8AAE39EC-54D2-4782-8DE1-B15B7DD7567C}" dt="2022-12-28T18:17:44.817" v="829" actId="20577"/>
          <ac:spMkLst>
            <pc:docMk/>
            <pc:sldMk cId="0" sldId="262"/>
            <ac:spMk id="7" creationId="{CA59619C-8673-C4F5-451C-7C0AF59D2A1F}"/>
          </ac:spMkLst>
        </pc:spChg>
        <pc:spChg chg="add del mod">
          <ac:chgData name="Tim Smith" userId="7a443ece7f07b524" providerId="LiveId" clId="{8AAE39EC-54D2-4782-8DE1-B15B7DD7567C}" dt="2022-12-28T18:46:52.905" v="884" actId="478"/>
          <ac:spMkLst>
            <pc:docMk/>
            <pc:sldMk cId="0" sldId="262"/>
            <ac:spMk id="9" creationId="{0F3813E6-080E-2C77-8846-71CDEB28A807}"/>
          </ac:spMkLst>
        </pc:spChg>
        <pc:spChg chg="add mod">
          <ac:chgData name="Tim Smith" userId="7a443ece7f07b524" providerId="LiveId" clId="{8AAE39EC-54D2-4782-8DE1-B15B7DD7567C}" dt="2022-12-27T19:39:50.345" v="208" actId="478"/>
          <ac:spMkLst>
            <pc:docMk/>
            <pc:sldMk cId="0" sldId="262"/>
            <ac:spMk id="11" creationId="{721D8D62-41E6-E851-58C7-BD3639E37CA4}"/>
          </ac:spMkLst>
        </pc:spChg>
        <pc:spChg chg="add mod">
          <ac:chgData name="Tim Smith" userId="7a443ece7f07b524" providerId="LiveId" clId="{8AAE39EC-54D2-4782-8DE1-B15B7DD7567C}" dt="2022-12-27T19:39:51.938" v="209" actId="478"/>
          <ac:spMkLst>
            <pc:docMk/>
            <pc:sldMk cId="0" sldId="262"/>
            <ac:spMk id="13" creationId="{3BE112F0-BC72-82BD-4B8B-D98D71646367}"/>
          </ac:spMkLst>
        </pc:spChg>
        <pc:spChg chg="del">
          <ac:chgData name="Tim Smith" userId="7a443ece7f07b524" providerId="LiveId" clId="{8AAE39EC-54D2-4782-8DE1-B15B7DD7567C}" dt="2022-12-27T19:39:39.359" v="198" actId="478"/>
          <ac:spMkLst>
            <pc:docMk/>
            <pc:sldMk cId="0" sldId="262"/>
            <ac:spMk id="1263" creationId="{00000000-0000-0000-0000-000000000000}"/>
          </ac:spMkLst>
        </pc:spChg>
        <pc:spChg chg="del">
          <ac:chgData name="Tim Smith" userId="7a443ece7f07b524" providerId="LiveId" clId="{8AAE39EC-54D2-4782-8DE1-B15B7DD7567C}" dt="2022-12-27T19:39:41.655" v="201" actId="478"/>
          <ac:spMkLst>
            <pc:docMk/>
            <pc:sldMk cId="0" sldId="262"/>
            <ac:spMk id="1264" creationId="{00000000-0000-0000-0000-000000000000}"/>
          </ac:spMkLst>
        </pc:spChg>
        <pc:spChg chg="del">
          <ac:chgData name="Tim Smith" userId="7a443ece7f07b524" providerId="LiveId" clId="{8AAE39EC-54D2-4782-8DE1-B15B7DD7567C}" dt="2022-12-27T19:39:42.715" v="203" actId="478"/>
          <ac:spMkLst>
            <pc:docMk/>
            <pc:sldMk cId="0" sldId="262"/>
            <ac:spMk id="1265" creationId="{00000000-0000-0000-0000-000000000000}"/>
          </ac:spMkLst>
        </pc:spChg>
        <pc:spChg chg="mod">
          <ac:chgData name="Tim Smith" userId="7a443ece7f07b524" providerId="LiveId" clId="{8AAE39EC-54D2-4782-8DE1-B15B7DD7567C}" dt="2022-12-28T18:07:23.578" v="639" actId="20577"/>
          <ac:spMkLst>
            <pc:docMk/>
            <pc:sldMk cId="0" sldId="262"/>
            <ac:spMk id="1266" creationId="{00000000-0000-0000-0000-000000000000}"/>
          </ac:spMkLst>
        </pc:spChg>
        <pc:spChg chg="del">
          <ac:chgData name="Tim Smith" userId="7a443ece7f07b524" providerId="LiveId" clId="{8AAE39EC-54D2-4782-8DE1-B15B7DD7567C}" dt="2022-12-27T19:39:45.729" v="205" actId="478"/>
          <ac:spMkLst>
            <pc:docMk/>
            <pc:sldMk cId="0" sldId="262"/>
            <ac:spMk id="1267" creationId="{00000000-0000-0000-0000-000000000000}"/>
          </ac:spMkLst>
        </pc:spChg>
        <pc:spChg chg="del">
          <ac:chgData name="Tim Smith" userId="7a443ece7f07b524" providerId="LiveId" clId="{8AAE39EC-54D2-4782-8DE1-B15B7DD7567C}" dt="2022-12-27T19:39:50.345" v="208" actId="478"/>
          <ac:spMkLst>
            <pc:docMk/>
            <pc:sldMk cId="0" sldId="262"/>
            <ac:spMk id="1268" creationId="{00000000-0000-0000-0000-000000000000}"/>
          </ac:spMkLst>
        </pc:spChg>
        <pc:spChg chg="del">
          <ac:chgData name="Tim Smith" userId="7a443ece7f07b524" providerId="LiveId" clId="{8AAE39EC-54D2-4782-8DE1-B15B7DD7567C}" dt="2022-12-27T19:39:44.457" v="204" actId="478"/>
          <ac:spMkLst>
            <pc:docMk/>
            <pc:sldMk cId="0" sldId="262"/>
            <ac:spMk id="1269" creationId="{00000000-0000-0000-0000-000000000000}"/>
          </ac:spMkLst>
        </pc:spChg>
        <pc:spChg chg="del">
          <ac:chgData name="Tim Smith" userId="7a443ece7f07b524" providerId="LiveId" clId="{8AAE39EC-54D2-4782-8DE1-B15B7DD7567C}" dt="2022-12-27T19:39:51.938" v="209" actId="478"/>
          <ac:spMkLst>
            <pc:docMk/>
            <pc:sldMk cId="0" sldId="262"/>
            <ac:spMk id="1270" creationId="{00000000-0000-0000-0000-000000000000}"/>
          </ac:spMkLst>
        </pc:spChg>
        <pc:spChg chg="del">
          <ac:chgData name="Tim Smith" userId="7a443ece7f07b524" providerId="LiveId" clId="{8AAE39EC-54D2-4782-8DE1-B15B7DD7567C}" dt="2022-12-27T19:39:46.818" v="206" actId="478"/>
          <ac:spMkLst>
            <pc:docMk/>
            <pc:sldMk cId="0" sldId="262"/>
            <ac:spMk id="1271" creationId="{00000000-0000-0000-0000-000000000000}"/>
          </ac:spMkLst>
        </pc:spChg>
        <pc:spChg chg="del">
          <ac:chgData name="Tim Smith" userId="7a443ece7f07b524" providerId="LiveId" clId="{8AAE39EC-54D2-4782-8DE1-B15B7DD7567C}" dt="2022-12-27T19:39:48.570" v="207" actId="478"/>
          <ac:spMkLst>
            <pc:docMk/>
            <pc:sldMk cId="0" sldId="262"/>
            <ac:spMk id="1272" creationId="{00000000-0000-0000-0000-000000000000}"/>
          </ac:spMkLst>
        </pc:spChg>
        <pc:grpChg chg="del">
          <ac:chgData name="Tim Smith" userId="7a443ece7f07b524" providerId="LiveId" clId="{8AAE39EC-54D2-4782-8DE1-B15B7DD7567C}" dt="2022-12-27T19:39:40.007" v="199" actId="478"/>
          <ac:grpSpMkLst>
            <pc:docMk/>
            <pc:sldMk cId="0" sldId="262"/>
            <ac:grpSpMk id="1273" creationId="{00000000-0000-0000-0000-000000000000}"/>
          </ac:grpSpMkLst>
        </pc:grpChg>
        <pc:grpChg chg="del">
          <ac:chgData name="Tim Smith" userId="7a443ece7f07b524" providerId="LiveId" clId="{8AAE39EC-54D2-4782-8DE1-B15B7DD7567C}" dt="2022-12-27T19:39:41.200" v="200" actId="478"/>
          <ac:grpSpMkLst>
            <pc:docMk/>
            <pc:sldMk cId="0" sldId="262"/>
            <ac:grpSpMk id="1295" creationId="{00000000-0000-0000-0000-000000000000}"/>
          </ac:grpSpMkLst>
        </pc:grpChg>
        <pc:grpChg chg="del">
          <ac:chgData name="Tim Smith" userId="7a443ece7f07b524" providerId="LiveId" clId="{8AAE39EC-54D2-4782-8DE1-B15B7DD7567C}" dt="2022-12-27T19:39:42.328" v="202" actId="478"/>
          <ac:grpSpMkLst>
            <pc:docMk/>
            <pc:sldMk cId="0" sldId="262"/>
            <ac:grpSpMk id="1320" creationId="{00000000-0000-0000-0000-000000000000}"/>
          </ac:grpSpMkLst>
        </pc:grpChg>
        <pc:picChg chg="add del">
          <ac:chgData name="Tim Smith" userId="7a443ece7f07b524" providerId="LiveId" clId="{8AAE39EC-54D2-4782-8DE1-B15B7DD7567C}" dt="2022-12-28T18:45:01.979" v="880" actId="478"/>
          <ac:picMkLst>
            <pc:docMk/>
            <pc:sldMk cId="0" sldId="262"/>
            <ac:picMk id="4098" creationId="{EB52C85C-25E0-03D3-569D-04A47A3C337D}"/>
          </ac:picMkLst>
        </pc:picChg>
        <pc:picChg chg="add mod">
          <ac:chgData name="Tim Smith" userId="7a443ece7f07b524" providerId="LiveId" clId="{8AAE39EC-54D2-4782-8DE1-B15B7DD7567C}" dt="2022-12-28T18:46:50.367" v="883" actId="1076"/>
          <ac:picMkLst>
            <pc:docMk/>
            <pc:sldMk cId="0" sldId="262"/>
            <ac:picMk id="4100" creationId="{BA270A3B-A26E-215C-44AF-315CECBF09F4}"/>
          </ac:picMkLst>
        </pc:picChg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63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64"/>
        </pc:sldMkLst>
      </pc:sldChg>
      <pc:sldChg chg="addSp delSp modSp mod ord modNotes">
        <pc:chgData name="Tim Smith" userId="7a443ece7f07b524" providerId="LiveId" clId="{8AAE39EC-54D2-4782-8DE1-B15B7DD7567C}" dt="2022-12-28T18:41:21.977" v="876" actId="1076"/>
        <pc:sldMkLst>
          <pc:docMk/>
          <pc:sldMk cId="0" sldId="265"/>
        </pc:sldMkLst>
        <pc:spChg chg="add del mod">
          <ac:chgData name="Tim Smith" userId="7a443ece7f07b524" providerId="LiveId" clId="{8AAE39EC-54D2-4782-8DE1-B15B7DD7567C}" dt="2022-12-28T18:41:19.255" v="875" actId="478"/>
          <ac:spMkLst>
            <pc:docMk/>
            <pc:sldMk cId="0" sldId="265"/>
            <ac:spMk id="3" creationId="{3474FE19-F0CA-E760-FF29-91A1E29A17C6}"/>
          </ac:spMkLst>
        </pc:spChg>
        <pc:spChg chg="del mod">
          <ac:chgData name="Tim Smith" userId="7a443ece7f07b524" providerId="LiveId" clId="{8AAE39EC-54D2-4782-8DE1-B15B7DD7567C}" dt="2022-12-28T18:41:17.001" v="874" actId="478"/>
          <ac:spMkLst>
            <pc:docMk/>
            <pc:sldMk cId="0" sldId="265"/>
            <ac:spMk id="1688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32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33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34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35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36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37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38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39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40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41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42" creationId="{00000000-0000-0000-0000-000000000000}"/>
          </ac:spMkLst>
        </pc:spChg>
        <pc:spChg chg="del">
          <ac:chgData name="Tim Smith" userId="7a443ece7f07b524" providerId="LiveId" clId="{8AAE39EC-54D2-4782-8DE1-B15B7DD7567C}" dt="2022-12-28T18:26:14.557" v="865" actId="478"/>
          <ac:spMkLst>
            <pc:docMk/>
            <pc:sldMk cId="0" sldId="265"/>
            <ac:spMk id="1743" creationId="{00000000-0000-0000-0000-000000000000}"/>
          </ac:spMkLst>
        </pc:spChg>
        <pc:grpChg chg="del">
          <ac:chgData name="Tim Smith" userId="7a443ece7f07b524" providerId="LiveId" clId="{8AAE39EC-54D2-4782-8DE1-B15B7DD7567C}" dt="2022-12-28T18:26:11.274" v="864" actId="478"/>
          <ac:grpSpMkLst>
            <pc:docMk/>
            <pc:sldMk cId="0" sldId="265"/>
            <ac:grpSpMk id="1725" creationId="{00000000-0000-0000-0000-000000000000}"/>
          </ac:grpSpMkLst>
        </pc:grpChg>
        <pc:grpChg chg="del">
          <ac:chgData name="Tim Smith" userId="7a443ece7f07b524" providerId="LiveId" clId="{8AAE39EC-54D2-4782-8DE1-B15B7DD7567C}" dt="2022-12-28T18:26:14.557" v="865" actId="478"/>
          <ac:grpSpMkLst>
            <pc:docMk/>
            <pc:sldMk cId="0" sldId="265"/>
            <ac:grpSpMk id="1744" creationId="{00000000-0000-0000-0000-000000000000}"/>
          </ac:grpSpMkLst>
        </pc:grpChg>
        <pc:grpChg chg="del">
          <ac:chgData name="Tim Smith" userId="7a443ece7f07b524" providerId="LiveId" clId="{8AAE39EC-54D2-4782-8DE1-B15B7DD7567C}" dt="2022-12-28T18:26:14.557" v="865" actId="478"/>
          <ac:grpSpMkLst>
            <pc:docMk/>
            <pc:sldMk cId="0" sldId="265"/>
            <ac:grpSpMk id="1770" creationId="{00000000-0000-0000-0000-000000000000}"/>
          </ac:grpSpMkLst>
        </pc:grpChg>
        <pc:grpChg chg="del">
          <ac:chgData name="Tim Smith" userId="7a443ece7f07b524" providerId="LiveId" clId="{8AAE39EC-54D2-4782-8DE1-B15B7DD7567C}" dt="2022-12-28T18:26:14.557" v="865" actId="478"/>
          <ac:grpSpMkLst>
            <pc:docMk/>
            <pc:sldMk cId="0" sldId="265"/>
            <ac:grpSpMk id="1799" creationId="{00000000-0000-0000-0000-000000000000}"/>
          </ac:grpSpMkLst>
        </pc:grpChg>
        <pc:grpChg chg="del">
          <ac:chgData name="Tim Smith" userId="7a443ece7f07b524" providerId="LiveId" clId="{8AAE39EC-54D2-4782-8DE1-B15B7DD7567C}" dt="2022-12-28T18:26:14.557" v="865" actId="478"/>
          <ac:grpSpMkLst>
            <pc:docMk/>
            <pc:sldMk cId="0" sldId="265"/>
            <ac:grpSpMk id="1827" creationId="{00000000-0000-0000-0000-000000000000}"/>
          </ac:grpSpMkLst>
        </pc:grpChg>
        <pc:picChg chg="add mod">
          <ac:chgData name="Tim Smith" userId="7a443ece7f07b524" providerId="LiveId" clId="{8AAE39EC-54D2-4782-8DE1-B15B7DD7567C}" dt="2022-12-28T18:41:21.977" v="876" actId="1076"/>
          <ac:picMkLst>
            <pc:docMk/>
            <pc:sldMk cId="0" sldId="265"/>
            <ac:picMk id="2050" creationId="{4C77B9F0-6FAB-BFE6-BBEF-3D9D5800B180}"/>
          </ac:picMkLst>
        </pc:picChg>
      </pc:sldChg>
      <pc:sldChg chg="addSp delSp modSp mod ord modNotes">
        <pc:chgData name="Tim Smith" userId="7a443ece7f07b524" providerId="LiveId" clId="{8AAE39EC-54D2-4782-8DE1-B15B7DD7567C}" dt="2022-12-28T18:54:16.090" v="891" actId="14100"/>
        <pc:sldMkLst>
          <pc:docMk/>
          <pc:sldMk cId="0" sldId="266"/>
        </pc:sldMkLst>
        <pc:spChg chg="mod">
          <ac:chgData name="Tim Smith" userId="7a443ece7f07b524" providerId="LiveId" clId="{8AAE39EC-54D2-4782-8DE1-B15B7DD7567C}" dt="2022-12-27T19:40:24.783" v="235" actId="20577"/>
          <ac:spMkLst>
            <pc:docMk/>
            <pc:sldMk cId="0" sldId="266"/>
            <ac:spMk id="1869" creationId="{00000000-0000-0000-0000-000000000000}"/>
          </ac:spMkLst>
        </pc:spChg>
        <pc:spChg chg="mod">
          <ac:chgData name="Tim Smith" userId="7a443ece7f07b524" providerId="LiveId" clId="{8AAE39EC-54D2-4782-8DE1-B15B7DD7567C}" dt="2022-12-27T19:53:16.165" v="475" actId="20577"/>
          <ac:spMkLst>
            <pc:docMk/>
            <pc:sldMk cId="0" sldId="266"/>
            <ac:spMk id="1870" creationId="{00000000-0000-0000-0000-000000000000}"/>
          </ac:spMkLst>
        </pc:spChg>
        <pc:spChg chg="del">
          <ac:chgData name="Tim Smith" userId="7a443ece7f07b524" providerId="LiveId" clId="{8AAE39EC-54D2-4782-8DE1-B15B7DD7567C}" dt="2022-12-27T19:54:07.772" v="490" actId="478"/>
          <ac:spMkLst>
            <pc:docMk/>
            <pc:sldMk cId="0" sldId="266"/>
            <ac:spMk id="1871" creationId="{00000000-0000-0000-0000-000000000000}"/>
          </ac:spMkLst>
        </pc:spChg>
        <pc:spChg chg="mod">
          <ac:chgData name="Tim Smith" userId="7a443ece7f07b524" providerId="LiveId" clId="{8AAE39EC-54D2-4782-8DE1-B15B7DD7567C}" dt="2022-12-27T19:53:01.637" v="455" actId="20577"/>
          <ac:spMkLst>
            <pc:docMk/>
            <pc:sldMk cId="0" sldId="266"/>
            <ac:spMk id="1872" creationId="{00000000-0000-0000-0000-000000000000}"/>
          </ac:spMkLst>
        </pc:spChg>
        <pc:spChg chg="del">
          <ac:chgData name="Tim Smith" userId="7a443ece7f07b524" providerId="LiveId" clId="{8AAE39EC-54D2-4782-8DE1-B15B7DD7567C}" dt="2022-12-27T19:54:10.364" v="492" actId="478"/>
          <ac:spMkLst>
            <pc:docMk/>
            <pc:sldMk cId="0" sldId="266"/>
            <ac:spMk id="1873" creationId="{00000000-0000-0000-0000-000000000000}"/>
          </ac:spMkLst>
        </pc:spChg>
        <pc:spChg chg="mod">
          <ac:chgData name="Tim Smith" userId="7a443ece7f07b524" providerId="LiveId" clId="{8AAE39EC-54D2-4782-8DE1-B15B7DD7567C}" dt="2022-12-27T19:52:53.365" v="445" actId="20577"/>
          <ac:spMkLst>
            <pc:docMk/>
            <pc:sldMk cId="0" sldId="266"/>
            <ac:spMk id="1874" creationId="{00000000-0000-0000-0000-000000000000}"/>
          </ac:spMkLst>
        </pc:spChg>
        <pc:spChg chg="del">
          <ac:chgData name="Tim Smith" userId="7a443ece7f07b524" providerId="LiveId" clId="{8AAE39EC-54D2-4782-8DE1-B15B7DD7567C}" dt="2022-12-27T19:54:09.260" v="491" actId="478"/>
          <ac:spMkLst>
            <pc:docMk/>
            <pc:sldMk cId="0" sldId="266"/>
            <ac:spMk id="1875" creationId="{00000000-0000-0000-0000-000000000000}"/>
          </ac:spMkLst>
        </pc:spChg>
        <pc:spChg chg="mod">
          <ac:chgData name="Tim Smith" userId="7a443ece7f07b524" providerId="LiveId" clId="{8AAE39EC-54D2-4782-8DE1-B15B7DD7567C}" dt="2022-12-28T18:18:44.539" v="861" actId="20577"/>
          <ac:spMkLst>
            <pc:docMk/>
            <pc:sldMk cId="0" sldId="266"/>
            <ac:spMk id="1876" creationId="{00000000-0000-0000-0000-000000000000}"/>
          </ac:spMkLst>
        </pc:spChg>
        <pc:spChg chg="del">
          <ac:chgData name="Tim Smith" userId="7a443ece7f07b524" providerId="LiveId" clId="{8AAE39EC-54D2-4782-8DE1-B15B7DD7567C}" dt="2022-12-27T19:54:05.731" v="489" actId="478"/>
          <ac:spMkLst>
            <pc:docMk/>
            <pc:sldMk cId="0" sldId="266"/>
            <ac:spMk id="1877" creationId="{00000000-0000-0000-0000-000000000000}"/>
          </ac:spMkLst>
        </pc:spChg>
        <pc:picChg chg="add mod">
          <ac:chgData name="Tim Smith" userId="7a443ece7f07b524" providerId="LiveId" clId="{8AAE39EC-54D2-4782-8DE1-B15B7DD7567C}" dt="2022-12-28T18:52:48.197" v="888" actId="14100"/>
          <ac:picMkLst>
            <pc:docMk/>
            <pc:sldMk cId="0" sldId="266"/>
            <ac:picMk id="5122" creationId="{125A1FD6-5715-793C-5A05-0C104135505F}"/>
          </ac:picMkLst>
        </pc:picChg>
        <pc:picChg chg="add mod">
          <ac:chgData name="Tim Smith" userId="7a443ece7f07b524" providerId="LiveId" clId="{8AAE39EC-54D2-4782-8DE1-B15B7DD7567C}" dt="2022-12-28T18:54:16.090" v="891" actId="14100"/>
          <ac:picMkLst>
            <pc:docMk/>
            <pc:sldMk cId="0" sldId="266"/>
            <ac:picMk id="5124" creationId="{E0809030-123F-A322-80CB-FCFD762550D7}"/>
          </ac:picMkLst>
        </pc:picChg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67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68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69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70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71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72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73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74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75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76"/>
        </pc:sldMkLst>
      </pc:sldChg>
      <pc:sldChg chg="addSp delSp modSp mod ord modNotes">
        <pc:chgData name="Tim Smith" userId="7a443ece7f07b524" providerId="LiveId" clId="{8AAE39EC-54D2-4782-8DE1-B15B7DD7567C}" dt="2022-12-28T18:01:10.127" v="627" actId="20577"/>
        <pc:sldMkLst>
          <pc:docMk/>
          <pc:sldMk cId="0" sldId="277"/>
        </pc:sldMkLst>
        <pc:spChg chg="add mod">
          <ac:chgData name="Tim Smith" userId="7a443ece7f07b524" providerId="LiveId" clId="{8AAE39EC-54D2-4782-8DE1-B15B7DD7567C}" dt="2022-12-28T18:01:10.127" v="627" actId="20577"/>
          <ac:spMkLst>
            <pc:docMk/>
            <pc:sldMk cId="0" sldId="277"/>
            <ac:spMk id="3" creationId="{F010BF69-61D5-807C-33E5-0D0E4ECA0F2A}"/>
          </ac:spMkLst>
        </pc:spChg>
        <pc:spChg chg="del">
          <ac:chgData name="Tim Smith" userId="7a443ece7f07b524" providerId="LiveId" clId="{8AAE39EC-54D2-4782-8DE1-B15B7DD7567C}" dt="2022-12-27T19:36:58.100" v="165" actId="478"/>
          <ac:spMkLst>
            <pc:docMk/>
            <pc:sldMk cId="0" sldId="277"/>
            <ac:spMk id="2759" creationId="{00000000-0000-0000-0000-000000000000}"/>
          </ac:spMkLst>
        </pc:spChg>
        <pc:spChg chg="mod">
          <ac:chgData name="Tim Smith" userId="7a443ece7f07b524" providerId="LiveId" clId="{8AAE39EC-54D2-4782-8DE1-B15B7DD7567C}" dt="2022-12-27T19:36:54.434" v="164" actId="20577"/>
          <ac:spMkLst>
            <pc:docMk/>
            <pc:sldMk cId="0" sldId="277"/>
            <ac:spMk id="2797" creationId="{00000000-0000-0000-0000-000000000000}"/>
          </ac:spMkLst>
        </pc:spChg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78"/>
        </pc:sldMkLst>
      </pc:sldChg>
      <pc:sldChg chg="addSp modSp del mod modNotes">
        <pc:chgData name="Tim Smith" userId="7a443ece7f07b524" providerId="LiveId" clId="{8AAE39EC-54D2-4782-8DE1-B15B7DD7567C}" dt="2022-12-28T18:48:16.840" v="885" actId="47"/>
        <pc:sldMkLst>
          <pc:docMk/>
          <pc:sldMk cId="0" sldId="279"/>
        </pc:sldMkLst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3" creationId="{9F060B28-DC42-AE32-6371-294EE5DC270B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4" creationId="{2C69D7A4-9508-1800-9544-FB43D0DE3E0D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5" creationId="{B4ECEA74-D7D8-FB83-8D41-185E371D6659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6" creationId="{513A3058-021B-3A20-3033-B6198AB3DA97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7" creationId="{361FF6A2-3358-3089-B35A-9AF44D99082B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8" creationId="{E220D506-8198-3EF3-1283-0B2ED5CA1C75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9" creationId="{9922A67A-7D1A-86B5-7A10-4735961DC33F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0" creationId="{8909A5A7-DC48-7BB2-FE54-DB6644298F67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1" creationId="{76866154-9A88-9F97-2803-8808B97298E2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2" creationId="{E562223E-5BED-5C1E-113B-24C63F904437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3" creationId="{FE485DD1-E558-6726-44CF-86D48B6C94A8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4" creationId="{52ED3BDC-3B6C-A2C3-0F53-89A175FD72D9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5" creationId="{0972F724-2675-B17E-0C71-3A555FD20B05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6" creationId="{A8668AA3-7CA2-D8CB-7A41-38BF4B928DD8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7" creationId="{02E3501B-0334-F770-885A-1C848CF61CE8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8" creationId="{3FA6CF21-84B9-A486-B7A4-E253FFB9D127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19" creationId="{2761A908-1618-9F47-AADF-B46B15F90BD2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20" creationId="{334C7FC7-086A-21A3-6341-462E0ADAF9C2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21" creationId="{7D6AD276-4AE3-8670-6FF5-5BD369D8CC96}"/>
          </ac:spMkLst>
        </pc:spChg>
        <pc:spChg chg="mod">
          <ac:chgData name="Tim Smith" userId="7a443ece7f07b524" providerId="LiveId" clId="{8AAE39EC-54D2-4782-8DE1-B15B7DD7567C}" dt="2022-12-27T19:38:33.542" v="171"/>
          <ac:spMkLst>
            <pc:docMk/>
            <pc:sldMk cId="0" sldId="279"/>
            <ac:spMk id="22" creationId="{33DFFCCC-2846-AF29-BCFE-8761A3AD3AD5}"/>
          </ac:spMkLst>
        </pc:spChg>
        <pc:grpChg chg="add mod">
          <ac:chgData name="Tim Smith" userId="7a443ece7f07b524" providerId="LiveId" clId="{8AAE39EC-54D2-4782-8DE1-B15B7DD7567C}" dt="2022-12-27T19:38:38.152" v="172" actId="1076"/>
          <ac:grpSpMkLst>
            <pc:docMk/>
            <pc:sldMk cId="0" sldId="279"/>
            <ac:grpSpMk id="2" creationId="{70806AD8-4F57-FEAB-B4D4-EA232334A160}"/>
          </ac:grpSpMkLst>
        </pc:grpChg>
        <pc:grpChg chg="mod">
          <ac:chgData name="Tim Smith" userId="7a443ece7f07b524" providerId="LiveId" clId="{8AAE39EC-54D2-4782-8DE1-B15B7DD7567C}" dt="2022-12-28T18:35:34.411" v="872" actId="1076"/>
          <ac:grpSpMkLst>
            <pc:docMk/>
            <pc:sldMk cId="0" sldId="279"/>
            <ac:grpSpMk id="3223" creationId="{00000000-0000-0000-0000-000000000000}"/>
          </ac:grpSpMkLst>
        </pc:grpChg>
        <pc:grpChg chg="mod">
          <ac:chgData name="Tim Smith" userId="7a443ece7f07b524" providerId="LiveId" clId="{8AAE39EC-54D2-4782-8DE1-B15B7DD7567C}" dt="2022-12-28T18:35:41.846" v="873" actId="1076"/>
          <ac:grpSpMkLst>
            <pc:docMk/>
            <pc:sldMk cId="0" sldId="279"/>
            <ac:grpSpMk id="3278" creationId="{00000000-0000-0000-0000-000000000000}"/>
          </ac:grpSpMkLst>
        </pc:grpChg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0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1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2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3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4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5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6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7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8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89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90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91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92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93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94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95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96"/>
        </pc:sldMkLst>
      </pc:sldChg>
      <pc:sldChg chg="del">
        <pc:chgData name="Tim Smith" userId="7a443ece7f07b524" providerId="LiveId" clId="{8AAE39EC-54D2-4782-8DE1-B15B7DD7567C}" dt="2022-12-28T18:48:16.840" v="885" actId="47"/>
        <pc:sldMkLst>
          <pc:docMk/>
          <pc:sldMk cId="0" sldId="297"/>
        </pc:sldMkLst>
      </pc:sldChg>
      <pc:sldChg chg="addSp delSp modSp add mod">
        <pc:chgData name="Tim Smith" userId="7a443ece7f07b524" providerId="LiveId" clId="{8AAE39EC-54D2-4782-8DE1-B15B7DD7567C}" dt="2022-12-27T19:48:57.930" v="401" actId="1076"/>
        <pc:sldMkLst>
          <pc:docMk/>
          <pc:sldMk cId="579026176" sldId="298"/>
        </pc:sldMkLst>
        <pc:spChg chg="del">
          <ac:chgData name="Tim Smith" userId="7a443ece7f07b524" providerId="LiveId" clId="{8AAE39EC-54D2-4782-8DE1-B15B7DD7567C}" dt="2022-12-27T19:44:37.693" v="348" actId="478"/>
          <ac:spMkLst>
            <pc:docMk/>
            <pc:sldMk cId="579026176" sldId="298"/>
            <ac:spMk id="27" creationId="{C1BCA21A-FFE6-3E05-7AA6-1CFE61A8F4F0}"/>
          </ac:spMkLst>
        </pc:spChg>
        <pc:spChg chg="add del mod">
          <ac:chgData name="Tim Smith" userId="7a443ece7f07b524" providerId="LiveId" clId="{8AAE39EC-54D2-4782-8DE1-B15B7DD7567C}" dt="2022-12-27T19:44:40.995" v="351" actId="478"/>
          <ac:spMkLst>
            <pc:docMk/>
            <pc:sldMk cId="579026176" sldId="298"/>
            <ac:spMk id="28" creationId="{A489D8F3-F3BC-7319-A489-48ADA68E959E}"/>
          </ac:spMkLst>
        </pc:spChg>
        <pc:spChg chg="add del mod">
          <ac:chgData name="Tim Smith" userId="7a443ece7f07b524" providerId="LiveId" clId="{8AAE39EC-54D2-4782-8DE1-B15B7DD7567C}" dt="2022-12-27T19:44:39.907" v="350" actId="478"/>
          <ac:spMkLst>
            <pc:docMk/>
            <pc:sldMk cId="579026176" sldId="298"/>
            <ac:spMk id="30" creationId="{74F369ED-3668-5455-6135-0D47514102E8}"/>
          </ac:spMkLst>
        </pc:spChg>
        <pc:spChg chg="del">
          <ac:chgData name="Tim Smith" userId="7a443ece7f07b524" providerId="LiveId" clId="{8AAE39EC-54D2-4782-8DE1-B15B7DD7567C}" dt="2022-12-27T19:44:38.966" v="349" actId="478"/>
          <ac:spMkLst>
            <pc:docMk/>
            <pc:sldMk cId="579026176" sldId="298"/>
            <ac:spMk id="1156" creationId="{00000000-0000-0000-0000-000000000000}"/>
          </ac:spMkLst>
        </pc:spChg>
        <pc:grpChg chg="del">
          <ac:chgData name="Tim Smith" userId="7a443ece7f07b524" providerId="LiveId" clId="{8AAE39EC-54D2-4782-8DE1-B15B7DD7567C}" dt="2022-12-27T19:44:35.396" v="346" actId="478"/>
          <ac:grpSpMkLst>
            <pc:docMk/>
            <pc:sldMk cId="579026176" sldId="298"/>
            <ac:grpSpMk id="2" creationId="{C971DAFF-BB45-7C6E-16EA-71F88BC2EDA0}"/>
          </ac:grpSpMkLst>
        </pc:grpChg>
        <pc:grpChg chg="del">
          <ac:chgData name="Tim Smith" userId="7a443ece7f07b524" providerId="LiveId" clId="{8AAE39EC-54D2-4782-8DE1-B15B7DD7567C}" dt="2022-12-27T19:44:33.884" v="345" actId="478"/>
          <ac:grpSpMkLst>
            <pc:docMk/>
            <pc:sldMk cId="579026176" sldId="298"/>
            <ac:grpSpMk id="1123" creationId="{00000000-0000-0000-0000-000000000000}"/>
          </ac:grpSpMkLst>
        </pc:grpChg>
        <pc:grpChg chg="del">
          <ac:chgData name="Tim Smith" userId="7a443ece7f07b524" providerId="LiveId" clId="{8AAE39EC-54D2-4782-8DE1-B15B7DD7567C}" dt="2022-12-27T19:44:35.916" v="347" actId="478"/>
          <ac:grpSpMkLst>
            <pc:docMk/>
            <pc:sldMk cId="579026176" sldId="298"/>
            <ac:grpSpMk id="1134" creationId="{00000000-0000-0000-0000-000000000000}"/>
          </ac:grpSpMkLst>
        </pc:grpChg>
        <pc:picChg chg="add mod">
          <ac:chgData name="Tim Smith" userId="7a443ece7f07b524" providerId="LiveId" clId="{8AAE39EC-54D2-4782-8DE1-B15B7DD7567C}" dt="2022-12-27T19:48:34.323" v="393" actId="14100"/>
          <ac:picMkLst>
            <pc:docMk/>
            <pc:sldMk cId="579026176" sldId="298"/>
            <ac:picMk id="32" creationId="{97E2B9A7-7A37-A55E-1C89-9D546AA2E6B8}"/>
          </ac:picMkLst>
        </pc:picChg>
        <pc:picChg chg="add mod">
          <ac:chgData name="Tim Smith" userId="7a443ece7f07b524" providerId="LiveId" clId="{8AAE39EC-54D2-4782-8DE1-B15B7DD7567C}" dt="2022-12-27T19:48:42.764" v="397" actId="1076"/>
          <ac:picMkLst>
            <pc:docMk/>
            <pc:sldMk cId="579026176" sldId="298"/>
            <ac:picMk id="34" creationId="{841FA074-CC9B-EADF-250F-DC1652AEA555}"/>
          </ac:picMkLst>
        </pc:picChg>
        <pc:picChg chg="add mod">
          <ac:chgData name="Tim Smith" userId="7a443ece7f07b524" providerId="LiveId" clId="{8AAE39EC-54D2-4782-8DE1-B15B7DD7567C}" dt="2022-12-27T19:48:57.930" v="401" actId="1076"/>
          <ac:picMkLst>
            <pc:docMk/>
            <pc:sldMk cId="579026176" sldId="298"/>
            <ac:picMk id="36" creationId="{8F0D3918-D698-C998-00A2-5E5AA82F2C2B}"/>
          </ac:picMkLst>
        </pc:picChg>
        <pc:picChg chg="add mod">
          <ac:chgData name="Tim Smith" userId="7a443ece7f07b524" providerId="LiveId" clId="{8AAE39EC-54D2-4782-8DE1-B15B7DD7567C}" dt="2022-12-27T19:48:50.887" v="400" actId="1076"/>
          <ac:picMkLst>
            <pc:docMk/>
            <pc:sldMk cId="579026176" sldId="298"/>
            <ac:picMk id="38" creationId="{BC1C3189-583A-BC58-B4F6-916B5CBC5EB0}"/>
          </ac:picMkLst>
        </pc:picChg>
      </pc:sldChg>
      <pc:sldChg chg="addSp delSp modSp add mod">
        <pc:chgData name="Tim Smith" userId="7a443ece7f07b524" providerId="LiveId" clId="{8AAE39EC-54D2-4782-8DE1-B15B7DD7567C}" dt="2022-12-27T19:50:47.593" v="426" actId="1076"/>
        <pc:sldMkLst>
          <pc:docMk/>
          <pc:sldMk cId="1388852012" sldId="299"/>
        </pc:sldMkLst>
        <pc:picChg chg="add mod">
          <ac:chgData name="Tim Smith" userId="7a443ece7f07b524" providerId="LiveId" clId="{8AAE39EC-54D2-4782-8DE1-B15B7DD7567C}" dt="2022-12-27T19:50:30.265" v="419" actId="1076"/>
          <ac:picMkLst>
            <pc:docMk/>
            <pc:sldMk cId="1388852012" sldId="299"/>
            <ac:picMk id="3" creationId="{4A098FD4-4FFC-72D6-C840-8D174640C528}"/>
          </ac:picMkLst>
        </pc:picChg>
        <pc:picChg chg="add mod">
          <ac:chgData name="Tim Smith" userId="7a443ece7f07b524" providerId="LiveId" clId="{8AAE39EC-54D2-4782-8DE1-B15B7DD7567C}" dt="2022-12-27T19:50:20.628" v="416" actId="1076"/>
          <ac:picMkLst>
            <pc:docMk/>
            <pc:sldMk cId="1388852012" sldId="299"/>
            <ac:picMk id="5" creationId="{6323A819-928F-C535-FDD3-3C1330769BB7}"/>
          </ac:picMkLst>
        </pc:picChg>
        <pc:picChg chg="add mod">
          <ac:chgData name="Tim Smith" userId="7a443ece7f07b524" providerId="LiveId" clId="{8AAE39EC-54D2-4782-8DE1-B15B7DD7567C}" dt="2022-12-27T19:50:47.593" v="426" actId="1076"/>
          <ac:picMkLst>
            <pc:docMk/>
            <pc:sldMk cId="1388852012" sldId="299"/>
            <ac:picMk id="7" creationId="{FE294929-9C7B-AC50-D128-535B9D74197C}"/>
          </ac:picMkLst>
        </pc:picChg>
        <pc:picChg chg="del">
          <ac:chgData name="Tim Smith" userId="7a443ece7f07b524" providerId="LiveId" clId="{8AAE39EC-54D2-4782-8DE1-B15B7DD7567C}" dt="2022-12-27T19:49:22.255" v="403" actId="478"/>
          <ac:picMkLst>
            <pc:docMk/>
            <pc:sldMk cId="1388852012" sldId="299"/>
            <ac:picMk id="32" creationId="{97E2B9A7-7A37-A55E-1C89-9D546AA2E6B8}"/>
          </ac:picMkLst>
        </pc:picChg>
        <pc:picChg chg="del">
          <ac:chgData name="Tim Smith" userId="7a443ece7f07b524" providerId="LiveId" clId="{8AAE39EC-54D2-4782-8DE1-B15B7DD7567C}" dt="2022-12-27T19:49:22.823" v="404" actId="478"/>
          <ac:picMkLst>
            <pc:docMk/>
            <pc:sldMk cId="1388852012" sldId="299"/>
            <ac:picMk id="34" creationId="{841FA074-CC9B-EADF-250F-DC1652AEA555}"/>
          </ac:picMkLst>
        </pc:picChg>
        <pc:picChg chg="del">
          <ac:chgData name="Tim Smith" userId="7a443ece7f07b524" providerId="LiveId" clId="{8AAE39EC-54D2-4782-8DE1-B15B7DD7567C}" dt="2022-12-27T19:49:23.247" v="405" actId="478"/>
          <ac:picMkLst>
            <pc:docMk/>
            <pc:sldMk cId="1388852012" sldId="299"/>
            <ac:picMk id="36" creationId="{8F0D3918-D698-C998-00A2-5E5AA82F2C2B}"/>
          </ac:picMkLst>
        </pc:picChg>
        <pc:picChg chg="del">
          <ac:chgData name="Tim Smith" userId="7a443ece7f07b524" providerId="LiveId" clId="{8AAE39EC-54D2-4782-8DE1-B15B7DD7567C}" dt="2022-12-27T19:49:23.632" v="406" actId="478"/>
          <ac:picMkLst>
            <pc:docMk/>
            <pc:sldMk cId="1388852012" sldId="299"/>
            <ac:picMk id="38" creationId="{BC1C3189-583A-BC58-B4F6-916B5CBC5EB0}"/>
          </ac:picMkLst>
        </pc:picChg>
      </pc:sldChg>
      <pc:sldChg chg="addSp delSp modSp add mod ord">
        <pc:chgData name="Tim Smith" userId="7a443ece7f07b524" providerId="LiveId" clId="{8AAE39EC-54D2-4782-8DE1-B15B7DD7567C}" dt="2022-12-28T18:18:48.624" v="863" actId="1076"/>
        <pc:sldMkLst>
          <pc:docMk/>
          <pc:sldMk cId="1764601114" sldId="300"/>
        </pc:sldMkLst>
        <pc:spChg chg="add del mod">
          <ac:chgData name="Tim Smith" userId="7a443ece7f07b524" providerId="LiveId" clId="{8AAE39EC-54D2-4782-8DE1-B15B7DD7567C}" dt="2022-12-28T18:18:05.137" v="833" actId="478"/>
          <ac:spMkLst>
            <pc:docMk/>
            <pc:sldMk cId="1764601114" sldId="300"/>
            <ac:spMk id="3" creationId="{5EB6AF6C-1096-0CF8-E4C7-69D16C6D2A52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65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66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67" creationId="{00000000-0000-0000-0000-000000000000}"/>
          </ac:spMkLst>
        </pc:spChg>
        <pc:spChg chg="del">
          <ac:chgData name="Tim Smith" userId="7a443ece7f07b524" providerId="LiveId" clId="{8AAE39EC-54D2-4782-8DE1-B15B7DD7567C}" dt="2022-12-28T18:18:02.738" v="832" actId="478"/>
          <ac:spMkLst>
            <pc:docMk/>
            <pc:sldMk cId="1764601114" sldId="300"/>
            <ac:spMk id="1869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70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71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72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73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25.581" v="428" actId="478"/>
          <ac:spMkLst>
            <pc:docMk/>
            <pc:sldMk cId="1764601114" sldId="300"/>
            <ac:spMk id="1874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75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76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77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78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79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80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81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27.478" v="430" actId="478"/>
          <ac:spMkLst>
            <pc:docMk/>
            <pc:sldMk cId="1764601114" sldId="300"/>
            <ac:spMk id="1882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83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84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85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86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87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88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89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90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91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28.325" v="432" actId="478"/>
          <ac:spMkLst>
            <pc:docMk/>
            <pc:sldMk cId="1764601114" sldId="300"/>
            <ac:spMk id="1892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28.629" v="433" actId="478"/>
          <ac:spMkLst>
            <pc:docMk/>
            <pc:sldMk cId="1764601114" sldId="300"/>
            <ac:spMk id="1893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94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95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28.925" v="434" actId="478"/>
          <ac:spMkLst>
            <pc:docMk/>
            <pc:sldMk cId="1764601114" sldId="300"/>
            <ac:spMk id="1896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29.190" v="435" actId="478"/>
          <ac:spMkLst>
            <pc:docMk/>
            <pc:sldMk cId="1764601114" sldId="300"/>
            <ac:spMk id="1897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98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899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900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901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902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903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904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905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906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28.006" v="431" actId="478"/>
          <ac:spMkLst>
            <pc:docMk/>
            <pc:sldMk cId="1764601114" sldId="300"/>
            <ac:spMk id="1907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26.973" v="429" actId="478"/>
          <ac:spMkLst>
            <pc:docMk/>
            <pc:sldMk cId="1764601114" sldId="300"/>
            <ac:spMk id="1924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925" creationId="{00000000-0000-0000-0000-000000000000}"/>
          </ac:spMkLst>
        </pc:spChg>
        <pc:spChg chg="del">
          <ac:chgData name="Tim Smith" userId="7a443ece7f07b524" providerId="LiveId" clId="{8AAE39EC-54D2-4782-8DE1-B15B7DD7567C}" dt="2022-12-27T19:52:31.829" v="436" actId="478"/>
          <ac:spMkLst>
            <pc:docMk/>
            <pc:sldMk cId="1764601114" sldId="300"/>
            <ac:spMk id="1926" creationId="{00000000-0000-0000-0000-000000000000}"/>
          </ac:spMkLst>
        </pc:spChg>
        <pc:grpChg chg="del">
          <ac:chgData name="Tim Smith" userId="7a443ece7f07b524" providerId="LiveId" clId="{8AAE39EC-54D2-4782-8DE1-B15B7DD7567C}" dt="2022-12-27T19:52:31.829" v="436" actId="478"/>
          <ac:grpSpMkLst>
            <pc:docMk/>
            <pc:sldMk cId="1764601114" sldId="300"/>
            <ac:grpSpMk id="1908" creationId="{00000000-0000-0000-0000-000000000000}"/>
          </ac:grpSpMkLst>
        </pc:grpChg>
        <pc:picChg chg="add mod">
          <ac:chgData name="Tim Smith" userId="7a443ece7f07b524" providerId="LiveId" clId="{8AAE39EC-54D2-4782-8DE1-B15B7DD7567C}" dt="2022-12-28T18:18:48.624" v="863" actId="1076"/>
          <ac:picMkLst>
            <pc:docMk/>
            <pc:sldMk cId="1764601114" sldId="300"/>
            <ac:picMk id="1026" creationId="{CDB5825E-8551-1FA7-4812-9A2F47783727}"/>
          </ac:picMkLst>
        </pc:picChg>
        <pc:cxnChg chg="del">
          <ac:chgData name="Tim Smith" userId="7a443ece7f07b524" providerId="LiveId" clId="{8AAE39EC-54D2-4782-8DE1-B15B7DD7567C}" dt="2022-12-27T19:52:31.829" v="436" actId="478"/>
          <ac:cxnSpMkLst>
            <pc:docMk/>
            <pc:sldMk cId="1764601114" sldId="300"/>
            <ac:cxnSpMk id="1868" creationId="{00000000-0000-0000-0000-000000000000}"/>
          </ac:cxnSpMkLst>
        </pc:cxnChg>
      </pc:sldChg>
      <pc:sldChg chg="addSp delSp modSp add mod">
        <pc:chgData name="Tim Smith" userId="7a443ece7f07b524" providerId="LiveId" clId="{8AAE39EC-54D2-4782-8DE1-B15B7DD7567C}" dt="2022-12-27T20:37:29.360" v="545" actId="1076"/>
        <pc:sldMkLst>
          <pc:docMk/>
          <pc:sldMk cId="267383695" sldId="301"/>
        </pc:sldMkLst>
        <pc:spChg chg="mod">
          <ac:chgData name="Tim Smith" userId="7a443ece7f07b524" providerId="LiveId" clId="{8AAE39EC-54D2-4782-8DE1-B15B7DD7567C}" dt="2022-12-27T20:36:40.497" v="526" actId="20577"/>
          <ac:spMkLst>
            <pc:docMk/>
            <pc:sldMk cId="267383695" sldId="301"/>
            <ac:spMk id="1688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32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33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34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35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36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37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38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39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40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41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42" creationId="{00000000-0000-0000-0000-000000000000}"/>
          </ac:spMkLst>
        </pc:spChg>
        <pc:spChg chg="del">
          <ac:chgData name="Tim Smith" userId="7a443ece7f07b524" providerId="LiveId" clId="{8AAE39EC-54D2-4782-8DE1-B15B7DD7567C}" dt="2022-12-27T20:36:33.346" v="494" actId="478"/>
          <ac:spMkLst>
            <pc:docMk/>
            <pc:sldMk cId="267383695" sldId="301"/>
            <ac:spMk id="1743" creationId="{00000000-0000-0000-0000-000000000000}"/>
          </ac:spMkLst>
        </pc:spChg>
        <pc:grpChg chg="del">
          <ac:chgData name="Tim Smith" userId="7a443ece7f07b524" providerId="LiveId" clId="{8AAE39EC-54D2-4782-8DE1-B15B7DD7567C}" dt="2022-12-27T20:36:50.649" v="532" actId="478"/>
          <ac:grpSpMkLst>
            <pc:docMk/>
            <pc:sldMk cId="267383695" sldId="301"/>
            <ac:grpSpMk id="1689" creationId="{00000000-0000-0000-0000-000000000000}"/>
          </ac:grpSpMkLst>
        </pc:grpChg>
        <pc:grpChg chg="del">
          <ac:chgData name="Tim Smith" userId="7a443ece7f07b524" providerId="LiveId" clId="{8AAE39EC-54D2-4782-8DE1-B15B7DD7567C}" dt="2022-12-27T20:36:33.346" v="494" actId="478"/>
          <ac:grpSpMkLst>
            <pc:docMk/>
            <pc:sldMk cId="267383695" sldId="301"/>
            <ac:grpSpMk id="1725" creationId="{00000000-0000-0000-0000-000000000000}"/>
          </ac:grpSpMkLst>
        </pc:grpChg>
        <pc:grpChg chg="del">
          <ac:chgData name="Tim Smith" userId="7a443ece7f07b524" providerId="LiveId" clId="{8AAE39EC-54D2-4782-8DE1-B15B7DD7567C}" dt="2022-12-27T20:36:33.346" v="494" actId="478"/>
          <ac:grpSpMkLst>
            <pc:docMk/>
            <pc:sldMk cId="267383695" sldId="301"/>
            <ac:grpSpMk id="1744" creationId="{00000000-0000-0000-0000-000000000000}"/>
          </ac:grpSpMkLst>
        </pc:grpChg>
        <pc:grpChg chg="del">
          <ac:chgData name="Tim Smith" userId="7a443ece7f07b524" providerId="LiveId" clId="{8AAE39EC-54D2-4782-8DE1-B15B7DD7567C}" dt="2022-12-27T20:36:33.346" v="494" actId="478"/>
          <ac:grpSpMkLst>
            <pc:docMk/>
            <pc:sldMk cId="267383695" sldId="301"/>
            <ac:grpSpMk id="1770" creationId="{00000000-0000-0000-0000-000000000000}"/>
          </ac:grpSpMkLst>
        </pc:grpChg>
        <pc:grpChg chg="del">
          <ac:chgData name="Tim Smith" userId="7a443ece7f07b524" providerId="LiveId" clId="{8AAE39EC-54D2-4782-8DE1-B15B7DD7567C}" dt="2022-12-27T20:36:33.346" v="494" actId="478"/>
          <ac:grpSpMkLst>
            <pc:docMk/>
            <pc:sldMk cId="267383695" sldId="301"/>
            <ac:grpSpMk id="1799" creationId="{00000000-0000-0000-0000-000000000000}"/>
          </ac:grpSpMkLst>
        </pc:grpChg>
        <pc:grpChg chg="del">
          <ac:chgData name="Tim Smith" userId="7a443ece7f07b524" providerId="LiveId" clId="{8AAE39EC-54D2-4782-8DE1-B15B7DD7567C}" dt="2022-12-27T20:36:33.346" v="494" actId="478"/>
          <ac:grpSpMkLst>
            <pc:docMk/>
            <pc:sldMk cId="267383695" sldId="301"/>
            <ac:grpSpMk id="1827" creationId="{00000000-0000-0000-0000-000000000000}"/>
          </ac:grpSpMkLst>
        </pc:grpChg>
        <pc:picChg chg="add mod modCrop">
          <ac:chgData name="Tim Smith" userId="7a443ece7f07b524" providerId="LiveId" clId="{8AAE39EC-54D2-4782-8DE1-B15B7DD7567C}" dt="2022-12-27T20:37:29.360" v="545" actId="1076"/>
          <ac:picMkLst>
            <pc:docMk/>
            <pc:sldMk cId="267383695" sldId="301"/>
            <ac:picMk id="3" creationId="{C2B7558E-D005-CDCE-4F37-59C060788D28}"/>
          </ac:picMkLst>
        </pc:picChg>
      </pc:sldChg>
      <pc:sldChg chg="addSp delSp modSp add mod">
        <pc:chgData name="Tim Smith" userId="7a443ece7f07b524" providerId="LiveId" clId="{8AAE39EC-54D2-4782-8DE1-B15B7DD7567C}" dt="2022-12-28T18:11:22.272" v="701" actId="1076"/>
        <pc:sldMkLst>
          <pc:docMk/>
          <pc:sldMk cId="1320892375" sldId="302"/>
        </pc:sldMkLst>
        <pc:spChg chg="mod">
          <ac:chgData name="Tim Smith" userId="7a443ece7f07b524" providerId="LiveId" clId="{8AAE39EC-54D2-4782-8DE1-B15B7DD7567C}" dt="2022-12-28T18:11:08.681" v="696" actId="5793"/>
          <ac:spMkLst>
            <pc:docMk/>
            <pc:sldMk cId="1320892375" sldId="302"/>
            <ac:spMk id="1688" creationId="{00000000-0000-0000-0000-000000000000}"/>
          </ac:spMkLst>
        </pc:spChg>
        <pc:picChg chg="del">
          <ac:chgData name="Tim Smith" userId="7a443ece7f07b524" providerId="LiveId" clId="{8AAE39EC-54D2-4782-8DE1-B15B7DD7567C}" dt="2022-12-28T18:11:10.590" v="697" actId="478"/>
          <ac:picMkLst>
            <pc:docMk/>
            <pc:sldMk cId="1320892375" sldId="302"/>
            <ac:picMk id="3" creationId="{C2B7558E-D005-CDCE-4F37-59C060788D28}"/>
          </ac:picMkLst>
        </pc:picChg>
        <pc:picChg chg="add mod">
          <ac:chgData name="Tim Smith" userId="7a443ece7f07b524" providerId="LiveId" clId="{8AAE39EC-54D2-4782-8DE1-B15B7DD7567C}" dt="2022-12-28T18:11:22.272" v="701" actId="1076"/>
          <ac:picMkLst>
            <pc:docMk/>
            <pc:sldMk cId="1320892375" sldId="302"/>
            <ac:picMk id="4" creationId="{D396BEB0-0350-9797-4417-6A20E45BD0AF}"/>
          </ac:picMkLst>
        </pc:picChg>
      </pc:sldChg>
      <pc:sldChg chg="addSp delSp modSp add mod ord modAnim">
        <pc:chgData name="Tim Smith" userId="7a443ece7f07b524" providerId="LiveId" clId="{8AAE39EC-54D2-4782-8DE1-B15B7DD7567C}" dt="2022-12-28T18:15:57.866" v="742" actId="20577"/>
        <pc:sldMkLst>
          <pc:docMk/>
          <pc:sldMk cId="3670976820" sldId="303"/>
        </pc:sldMkLst>
        <pc:spChg chg="del">
          <ac:chgData name="Tim Smith" userId="7a443ece7f07b524" providerId="LiveId" clId="{8AAE39EC-54D2-4782-8DE1-B15B7DD7567C}" dt="2022-12-28T18:14:14.219" v="703" actId="478"/>
          <ac:spMkLst>
            <pc:docMk/>
            <pc:sldMk cId="3670976820" sldId="303"/>
            <ac:spMk id="3" creationId="{B0312461-61C9-3C78-89BB-37163A79FD38}"/>
          </ac:spMkLst>
        </pc:spChg>
        <pc:spChg chg="del">
          <ac:chgData name="Tim Smith" userId="7a443ece7f07b524" providerId="LiveId" clId="{8AAE39EC-54D2-4782-8DE1-B15B7DD7567C}" dt="2022-12-28T18:14:15.747" v="705" actId="478"/>
          <ac:spMkLst>
            <pc:docMk/>
            <pc:sldMk cId="3670976820" sldId="303"/>
            <ac:spMk id="5" creationId="{29C34628-0644-7284-3DA7-B28B753DABA7}"/>
          </ac:spMkLst>
        </pc:spChg>
        <pc:spChg chg="del">
          <ac:chgData name="Tim Smith" userId="7a443ece7f07b524" providerId="LiveId" clId="{8AAE39EC-54D2-4782-8DE1-B15B7DD7567C}" dt="2022-12-28T18:14:17.356" v="706" actId="478"/>
          <ac:spMkLst>
            <pc:docMk/>
            <pc:sldMk cId="3670976820" sldId="303"/>
            <ac:spMk id="7" creationId="{CA59619C-8673-C4F5-451C-7C0AF59D2A1F}"/>
          </ac:spMkLst>
        </pc:spChg>
        <pc:spChg chg="del">
          <ac:chgData name="Tim Smith" userId="7a443ece7f07b524" providerId="LiveId" clId="{8AAE39EC-54D2-4782-8DE1-B15B7DD7567C}" dt="2022-12-28T18:14:19.451" v="707" actId="478"/>
          <ac:spMkLst>
            <pc:docMk/>
            <pc:sldMk cId="3670976820" sldId="303"/>
            <ac:spMk id="9" creationId="{0F3813E6-080E-2C77-8846-71CDEB28A807}"/>
          </ac:spMkLst>
        </pc:spChg>
        <pc:spChg chg="del">
          <ac:chgData name="Tim Smith" userId="7a443ece7f07b524" providerId="LiveId" clId="{8AAE39EC-54D2-4782-8DE1-B15B7DD7567C}" dt="2022-12-28T18:14:20.604" v="708" actId="478"/>
          <ac:spMkLst>
            <pc:docMk/>
            <pc:sldMk cId="3670976820" sldId="303"/>
            <ac:spMk id="11" creationId="{721D8D62-41E6-E851-58C7-BD3639E37CA4}"/>
          </ac:spMkLst>
        </pc:spChg>
        <pc:spChg chg="del">
          <ac:chgData name="Tim Smith" userId="7a443ece7f07b524" providerId="LiveId" clId="{8AAE39EC-54D2-4782-8DE1-B15B7DD7567C}" dt="2022-12-28T18:14:15.204" v="704" actId="478"/>
          <ac:spMkLst>
            <pc:docMk/>
            <pc:sldMk cId="3670976820" sldId="303"/>
            <ac:spMk id="13" creationId="{3BE112F0-BC72-82BD-4B8B-D98D71646367}"/>
          </ac:spMkLst>
        </pc:spChg>
        <pc:spChg chg="mod">
          <ac:chgData name="Tim Smith" userId="7a443ece7f07b524" providerId="LiveId" clId="{8AAE39EC-54D2-4782-8DE1-B15B7DD7567C}" dt="2022-12-28T18:15:57.866" v="742" actId="20577"/>
          <ac:spMkLst>
            <pc:docMk/>
            <pc:sldMk cId="3670976820" sldId="303"/>
            <ac:spMk id="1266" creationId="{00000000-0000-0000-0000-000000000000}"/>
          </ac:spMkLst>
        </pc:spChg>
        <pc:picChg chg="add mod">
          <ac:chgData name="Tim Smith" userId="7a443ece7f07b524" providerId="LiveId" clId="{8AAE39EC-54D2-4782-8DE1-B15B7DD7567C}" dt="2022-12-28T18:14:28.836" v="712" actId="1076"/>
          <ac:picMkLst>
            <pc:docMk/>
            <pc:sldMk cId="3670976820" sldId="303"/>
            <ac:picMk id="1026" creationId="{AA093D13-AC3F-F7FC-13B1-86628E12A51F}"/>
          </ac:picMkLst>
        </pc:picChg>
      </pc:sldChg>
      <pc:sldChg chg="add del">
        <pc:chgData name="Tim Smith" userId="7a443ece7f07b524" providerId="LiveId" clId="{8AAE39EC-54D2-4782-8DE1-B15B7DD7567C}" dt="2022-12-28T18:26:19.089" v="867" actId="47"/>
        <pc:sldMkLst>
          <pc:docMk/>
          <pc:sldMk cId="3259540462" sldId="304"/>
        </pc:sldMkLst>
      </pc:sldChg>
      <pc:sldMasterChg chg="delSldLayout">
        <pc:chgData name="Tim Smith" userId="7a443ece7f07b524" providerId="LiveId" clId="{8AAE39EC-54D2-4782-8DE1-B15B7DD7567C}" dt="2022-12-28T18:48:16.840" v="885" actId="47"/>
        <pc:sldMasterMkLst>
          <pc:docMk/>
          <pc:sldMasterMk cId="0" sldId="2147483700"/>
        </pc:sldMasterMkLst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49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50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51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52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55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56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57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63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77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87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93"/>
          </pc:sldLayoutMkLst>
        </pc:sldLayoutChg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0"/>
            <pc:sldLayoutMk cId="0" sldId="2147483695"/>
          </pc:sldLayoutMkLst>
        </pc:sldLayoutChg>
      </pc:sldMasterChg>
      <pc:sldMasterChg chg="del delSldLayout">
        <pc:chgData name="Tim Smith" userId="7a443ece7f07b524" providerId="LiveId" clId="{8AAE39EC-54D2-4782-8DE1-B15B7DD7567C}" dt="2022-12-28T18:48:16.840" v="885" actId="47"/>
        <pc:sldMasterMkLst>
          <pc:docMk/>
          <pc:sldMasterMk cId="0" sldId="2147483701"/>
        </pc:sldMasterMkLst>
        <pc:sldLayoutChg chg="del">
          <pc:chgData name="Tim Smith" userId="7a443ece7f07b524" providerId="LiveId" clId="{8AAE39EC-54D2-4782-8DE1-B15B7DD7567C}" dt="2022-12-28T18:48:16.840" v="885" actId="47"/>
          <pc:sldLayoutMkLst>
            <pc:docMk/>
            <pc:sldMasterMk cId="0" sldId="2147483701"/>
            <pc:sldLayoutMk cId="0" sldId="2147483699"/>
          </pc:sldLayoutMkLst>
        </pc:sldLayoutChg>
      </pc:sldMasterChg>
    </pc:docChg>
  </pc:docChgLst>
  <pc:docChgLst>
    <pc:chgData name="Joseph Houghes" userId="a7592c1c19fa598e" providerId="Windows Live" clId="Web-{C5E602CE-1664-464D-BFA8-E52384ED52CB}"/>
    <pc:docChg chg="addSld modSld">
      <pc:chgData name="Joseph Houghes" userId="a7592c1c19fa598e" providerId="Windows Live" clId="Web-{C5E602CE-1664-464D-BFA8-E52384ED52CB}" dt="2022-12-28T19:50:56.983" v="125" actId="1076"/>
      <pc:docMkLst>
        <pc:docMk/>
      </pc:docMkLst>
      <pc:sldChg chg="addSp delSp modSp">
        <pc:chgData name="Joseph Houghes" userId="a7592c1c19fa598e" providerId="Windows Live" clId="Web-{C5E602CE-1664-464D-BFA8-E52384ED52CB}" dt="2022-12-28T19:25:03.620" v="70"/>
        <pc:sldMkLst>
          <pc:docMk/>
          <pc:sldMk cId="0" sldId="256"/>
        </pc:sldMkLst>
        <pc:spChg chg="add mod">
          <ac:chgData name="Joseph Houghes" userId="a7592c1c19fa598e" providerId="Windows Live" clId="Web-{C5E602CE-1664-464D-BFA8-E52384ED52CB}" dt="2022-12-28T19:22:10.430" v="67" actId="1076"/>
          <ac:spMkLst>
            <pc:docMk/>
            <pc:sldMk cId="0" sldId="256"/>
            <ac:spMk id="2" creationId="{EDA87B7C-5E93-07B4-00F7-414E376766A3}"/>
          </ac:spMkLst>
        </pc:spChg>
        <pc:picChg chg="add del mod">
          <ac:chgData name="Joseph Houghes" userId="a7592c1c19fa598e" providerId="Windows Live" clId="Web-{C5E602CE-1664-464D-BFA8-E52384ED52CB}" dt="2022-12-28T19:25:03.620" v="70"/>
          <ac:picMkLst>
            <pc:docMk/>
            <pc:sldMk cId="0" sldId="256"/>
            <ac:picMk id="3" creationId="{08F00B81-5B19-6B54-B007-13E088C16847}"/>
          </ac:picMkLst>
        </pc:picChg>
      </pc:sldChg>
      <pc:sldChg chg="addSp modSp addAnim modAnim">
        <pc:chgData name="Joseph Houghes" userId="a7592c1c19fa598e" providerId="Windows Live" clId="Web-{C5E602CE-1664-464D-BFA8-E52384ED52CB}" dt="2022-12-28T18:59:36.849" v="17" actId="1076"/>
        <pc:sldMkLst>
          <pc:docMk/>
          <pc:sldMk cId="0" sldId="266"/>
        </pc:sldMkLst>
        <pc:picChg chg="add mod">
          <ac:chgData name="Joseph Houghes" userId="a7592c1c19fa598e" providerId="Windows Live" clId="Web-{C5E602CE-1664-464D-BFA8-E52384ED52CB}" dt="2022-12-28T18:51:36.515" v="3" actId="1076"/>
          <ac:picMkLst>
            <pc:docMk/>
            <pc:sldMk cId="0" sldId="266"/>
            <ac:picMk id="2" creationId="{553CDEF0-7B73-6E52-8798-819FCBA35040}"/>
          </ac:picMkLst>
        </pc:picChg>
        <pc:picChg chg="add mod">
          <ac:chgData name="Joseph Houghes" userId="a7592c1c19fa598e" providerId="Windows Live" clId="Web-{C5E602CE-1664-464D-BFA8-E52384ED52CB}" dt="2022-12-28T18:52:34.859" v="7" actId="1076"/>
          <ac:picMkLst>
            <pc:docMk/>
            <pc:sldMk cId="0" sldId="266"/>
            <ac:picMk id="3" creationId="{C730DEDE-1C36-485D-2410-876FCFB7465F}"/>
          </ac:picMkLst>
        </pc:picChg>
        <pc:picChg chg="add mod">
          <ac:chgData name="Joseph Houghes" userId="a7592c1c19fa598e" providerId="Windows Live" clId="Web-{C5E602CE-1664-464D-BFA8-E52384ED52CB}" dt="2022-12-28T18:53:27.657" v="9" actId="1076"/>
          <ac:picMkLst>
            <pc:docMk/>
            <pc:sldMk cId="0" sldId="266"/>
            <ac:picMk id="4" creationId="{A596AAA6-D3CD-A794-063C-46AD820178C3}"/>
          </ac:picMkLst>
        </pc:picChg>
        <pc:picChg chg="mod">
          <ac:chgData name="Joseph Houghes" userId="a7592c1c19fa598e" providerId="Windows Live" clId="Web-{C5E602CE-1664-464D-BFA8-E52384ED52CB}" dt="2022-12-28T18:59:36.849" v="17" actId="1076"/>
          <ac:picMkLst>
            <pc:docMk/>
            <pc:sldMk cId="0" sldId="266"/>
            <ac:picMk id="5124" creationId="{E0809030-123F-A322-80CB-FCFD762550D7}"/>
          </ac:picMkLst>
        </pc:picChg>
      </pc:sldChg>
      <pc:sldChg chg="addSp delSp modSp new">
        <pc:chgData name="Joseph Houghes" userId="a7592c1c19fa598e" providerId="Windows Live" clId="Web-{C5E602CE-1664-464D-BFA8-E52384ED52CB}" dt="2022-12-28T19:50:56.983" v="125" actId="1076"/>
        <pc:sldMkLst>
          <pc:docMk/>
          <pc:sldMk cId="303541931" sldId="304"/>
        </pc:sldMkLst>
        <pc:spChg chg="mod">
          <ac:chgData name="Joseph Houghes" userId="a7592c1c19fa598e" providerId="Windows Live" clId="Web-{C5E602CE-1664-464D-BFA8-E52384ED52CB}" dt="2022-12-28T19:11:51.657" v="22" actId="20577"/>
          <ac:spMkLst>
            <pc:docMk/>
            <pc:sldMk cId="303541931" sldId="304"/>
            <ac:spMk id="2" creationId="{7BD38C24-4A68-9994-103F-AB44682E928E}"/>
          </ac:spMkLst>
        </pc:spChg>
        <pc:picChg chg="add mod">
          <ac:chgData name="Joseph Houghes" userId="a7592c1c19fa598e" providerId="Windows Live" clId="Web-{C5E602CE-1664-464D-BFA8-E52384ED52CB}" dt="2022-12-28T19:50:56.983" v="125" actId="1076"/>
          <ac:picMkLst>
            <pc:docMk/>
            <pc:sldMk cId="303541931" sldId="304"/>
            <ac:picMk id="3" creationId="{A0567B7F-ECEF-18C2-0472-55A1809BA348}"/>
          </ac:picMkLst>
        </pc:picChg>
        <pc:picChg chg="add mod">
          <ac:chgData name="Joseph Houghes" userId="a7592c1c19fa598e" providerId="Windows Live" clId="Web-{C5E602CE-1664-464D-BFA8-E52384ED52CB}" dt="2022-12-28T19:12:56.251" v="30" actId="1076"/>
          <ac:picMkLst>
            <pc:docMk/>
            <pc:sldMk cId="303541931" sldId="304"/>
            <ac:picMk id="4" creationId="{3E380C45-F496-56A0-714B-0080595DA072}"/>
          </ac:picMkLst>
        </pc:picChg>
        <pc:picChg chg="add mod">
          <ac:chgData name="Joseph Houghes" userId="a7592c1c19fa598e" providerId="Windows Live" clId="Web-{C5E602CE-1664-464D-BFA8-E52384ED52CB}" dt="2022-12-28T19:50:56.373" v="124" actId="1076"/>
          <ac:picMkLst>
            <pc:docMk/>
            <pc:sldMk cId="303541931" sldId="304"/>
            <ac:picMk id="5" creationId="{F3952C23-BC60-759D-672E-04A43FDFE9DC}"/>
          </ac:picMkLst>
        </pc:picChg>
        <pc:picChg chg="add mod">
          <ac:chgData name="Joseph Houghes" userId="a7592c1c19fa598e" providerId="Windows Live" clId="Web-{C5E602CE-1664-464D-BFA8-E52384ED52CB}" dt="2022-12-28T19:50:55.873" v="123" actId="1076"/>
          <ac:picMkLst>
            <pc:docMk/>
            <pc:sldMk cId="303541931" sldId="304"/>
            <ac:picMk id="6" creationId="{C14CE6E3-FF3C-6620-F642-262756666590}"/>
          </ac:picMkLst>
        </pc:picChg>
        <pc:picChg chg="add mod">
          <ac:chgData name="Joseph Houghes" userId="a7592c1c19fa598e" providerId="Windows Live" clId="Web-{C5E602CE-1664-464D-BFA8-E52384ED52CB}" dt="2022-12-28T19:44:08.259" v="94" actId="1076"/>
          <ac:picMkLst>
            <pc:docMk/>
            <pc:sldMk cId="303541931" sldId="304"/>
            <ac:picMk id="7" creationId="{CFE05E8C-BE1B-DE9C-7F89-70282D8F3D95}"/>
          </ac:picMkLst>
        </pc:picChg>
        <pc:picChg chg="add mod">
          <ac:chgData name="Joseph Houghes" userId="a7592c1c19fa598e" providerId="Windows Live" clId="Web-{C5E602CE-1664-464D-BFA8-E52384ED52CB}" dt="2022-12-28T19:44:13.134" v="96" actId="1076"/>
          <ac:picMkLst>
            <pc:docMk/>
            <pc:sldMk cId="303541931" sldId="304"/>
            <ac:picMk id="8" creationId="{61012705-BF66-9B2B-67BA-D37138D21C6C}"/>
          </ac:picMkLst>
        </pc:picChg>
        <pc:picChg chg="add mod">
          <ac:chgData name="Joseph Houghes" userId="a7592c1c19fa598e" providerId="Windows Live" clId="Web-{C5E602CE-1664-464D-BFA8-E52384ED52CB}" dt="2022-12-28T19:50:55.358" v="122" actId="1076"/>
          <ac:picMkLst>
            <pc:docMk/>
            <pc:sldMk cId="303541931" sldId="304"/>
            <ac:picMk id="9" creationId="{9CFC2A00-CA1E-582C-F4B9-214AC0059084}"/>
          </ac:picMkLst>
        </pc:picChg>
        <pc:picChg chg="add mod">
          <ac:chgData name="Joseph Houghes" userId="a7592c1c19fa598e" providerId="Windows Live" clId="Web-{C5E602CE-1664-464D-BFA8-E52384ED52CB}" dt="2022-12-28T19:44:18.931" v="98" actId="1076"/>
          <ac:picMkLst>
            <pc:docMk/>
            <pc:sldMk cId="303541931" sldId="304"/>
            <ac:picMk id="10" creationId="{29AF5B58-B687-9DE6-36C5-6429E5AFFAE8}"/>
          </ac:picMkLst>
        </pc:picChg>
        <pc:picChg chg="add mod">
          <ac:chgData name="Joseph Houghes" userId="a7592c1c19fa598e" providerId="Windows Live" clId="Web-{C5E602CE-1664-464D-BFA8-E52384ED52CB}" dt="2022-12-28T19:50:54.670" v="121" actId="1076"/>
          <ac:picMkLst>
            <pc:docMk/>
            <pc:sldMk cId="303541931" sldId="304"/>
            <ac:picMk id="11" creationId="{D263DD82-E292-BD7E-EF05-4FA7429FEC69}"/>
          </ac:picMkLst>
        </pc:picChg>
        <pc:picChg chg="add mod">
          <ac:chgData name="Joseph Houghes" userId="a7592c1c19fa598e" providerId="Windows Live" clId="Web-{C5E602CE-1664-464D-BFA8-E52384ED52CB}" dt="2022-12-28T19:45:09.791" v="111" actId="1076"/>
          <ac:picMkLst>
            <pc:docMk/>
            <pc:sldMk cId="303541931" sldId="304"/>
            <ac:picMk id="12" creationId="{6947AD2D-8701-A404-C793-F6433853A909}"/>
          </ac:picMkLst>
        </pc:picChg>
        <pc:picChg chg="add del mod">
          <ac:chgData name="Joseph Houghes" userId="a7592c1c19fa598e" providerId="Windows Live" clId="Web-{C5E602CE-1664-464D-BFA8-E52384ED52CB}" dt="2022-12-28T19:50:53.670" v="120"/>
          <ac:picMkLst>
            <pc:docMk/>
            <pc:sldMk cId="303541931" sldId="304"/>
            <ac:picMk id="13" creationId="{95723CAD-49DB-B9B3-509C-664C11547F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b3719354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b3719354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8bedff94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8bedff94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57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8bedff94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8bedff94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25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8bedff94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8bedff942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53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8bedff94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8bedff942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38ad96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38ad965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8bedff942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8bedff942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8acace0ca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8acace0ca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8acace0ca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8acace0ca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663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8acace0ca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8acace0ca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308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a38ad965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a38ad965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37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a38ad965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a38ad965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8bedff94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8bedff94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0025" y="3912900"/>
            <a:ext cx="7283884" cy="1230618"/>
          </a:xfrm>
          <a:custGeom>
            <a:avLst/>
            <a:gdLst/>
            <a:ahLst/>
            <a:cxnLst/>
            <a:rect l="l" t="t" r="r" b="b"/>
            <a:pathLst>
              <a:path w="129451" h="32597" extrusionOk="0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0025" y="4216575"/>
            <a:ext cx="3292737" cy="409108"/>
          </a:xfrm>
          <a:custGeom>
            <a:avLst/>
            <a:gdLst/>
            <a:ahLst/>
            <a:cxnLst/>
            <a:rect l="l" t="t" r="r" b="b"/>
            <a:pathLst>
              <a:path w="92240" h="25852" extrusionOk="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941" y="4309775"/>
            <a:ext cx="7642384" cy="83359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56506" y="4454146"/>
            <a:ext cx="1639143" cy="689390"/>
            <a:chOff x="456506" y="4454146"/>
            <a:chExt cx="1639143" cy="689390"/>
          </a:xfrm>
        </p:grpSpPr>
        <p:sp>
          <p:nvSpPr>
            <p:cNvPr id="13" name="Google Shape;13;p2"/>
            <p:cNvSpPr/>
            <p:nvPr/>
          </p:nvSpPr>
          <p:spPr>
            <a:xfrm>
              <a:off x="1789865" y="4904274"/>
              <a:ext cx="57843" cy="162595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31917" y="4873710"/>
              <a:ext cx="145444" cy="201040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0355" y="4785159"/>
              <a:ext cx="185749" cy="293530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6886" y="4683497"/>
              <a:ext cx="251457" cy="385116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4054" y="4764684"/>
              <a:ext cx="163693" cy="319263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4160" y="4867739"/>
              <a:ext cx="99807" cy="205040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6506" y="4894466"/>
              <a:ext cx="1638722" cy="249070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652" y="4893874"/>
              <a:ext cx="685996" cy="249233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912926" y="91305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4750" y="76049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130775" y="604100"/>
            <a:ext cx="4563300" cy="25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Patrick Hand"/>
              <a:buNone/>
              <a:defRPr sz="6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1130775" y="3061625"/>
            <a:ext cx="2775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9"/>
          <p:cNvGrpSpPr/>
          <p:nvPr/>
        </p:nvGrpSpPr>
        <p:grpSpPr>
          <a:xfrm>
            <a:off x="68" y="632750"/>
            <a:ext cx="9143932" cy="4510744"/>
            <a:chOff x="68" y="632750"/>
            <a:chExt cx="9143932" cy="4510744"/>
          </a:xfrm>
        </p:grpSpPr>
        <p:sp>
          <p:nvSpPr>
            <p:cNvPr id="330" name="Google Shape;330;p19"/>
            <p:cNvSpPr/>
            <p:nvPr/>
          </p:nvSpPr>
          <p:spPr>
            <a:xfrm>
              <a:off x="5392156" y="632750"/>
              <a:ext cx="2484097" cy="1569219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1193906" y="4711626"/>
              <a:ext cx="4266954" cy="357060"/>
            </a:xfrm>
            <a:custGeom>
              <a:avLst/>
              <a:gdLst/>
              <a:ahLst/>
              <a:cxnLst/>
              <a:rect l="l" t="t" r="r" b="b"/>
              <a:pathLst>
                <a:path w="77507" h="11311" extrusionOk="0">
                  <a:moveTo>
                    <a:pt x="47622" y="0"/>
                  </a:moveTo>
                  <a:cubicBezTo>
                    <a:pt x="46145" y="0"/>
                    <a:pt x="44665" y="67"/>
                    <a:pt x="43176" y="207"/>
                  </a:cubicBezTo>
                  <a:cubicBezTo>
                    <a:pt x="33041" y="1202"/>
                    <a:pt x="23443" y="4643"/>
                    <a:pt x="13389" y="6068"/>
                  </a:cubicBezTo>
                  <a:cubicBezTo>
                    <a:pt x="3011" y="7547"/>
                    <a:pt x="0" y="11310"/>
                    <a:pt x="0" y="11310"/>
                  </a:cubicBezTo>
                  <a:lnTo>
                    <a:pt x="77507" y="11310"/>
                  </a:lnTo>
                  <a:cubicBezTo>
                    <a:pt x="77507" y="11310"/>
                    <a:pt x="64952" y="3353"/>
                    <a:pt x="62183" y="2492"/>
                  </a:cubicBezTo>
                  <a:cubicBezTo>
                    <a:pt x="59602" y="1713"/>
                    <a:pt x="56968" y="772"/>
                    <a:pt x="54225" y="422"/>
                  </a:cubicBezTo>
                  <a:cubicBezTo>
                    <a:pt x="52020" y="149"/>
                    <a:pt x="49825" y="0"/>
                    <a:pt x="47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 flipH="1">
              <a:off x="68" y="4828304"/>
              <a:ext cx="9143932" cy="315190"/>
            </a:xfrm>
            <a:custGeom>
              <a:avLst/>
              <a:gdLst/>
              <a:ahLst/>
              <a:cxnLst/>
              <a:rect l="l" t="t" r="r" b="b"/>
              <a:pathLst>
                <a:path w="157756" h="11284" extrusionOk="0">
                  <a:moveTo>
                    <a:pt x="47603" y="1"/>
                  </a:moveTo>
                  <a:cubicBezTo>
                    <a:pt x="46122" y="1"/>
                    <a:pt x="44638" y="67"/>
                    <a:pt x="43149" y="207"/>
                  </a:cubicBezTo>
                  <a:cubicBezTo>
                    <a:pt x="33014" y="1175"/>
                    <a:pt x="23416" y="4616"/>
                    <a:pt x="13362" y="6041"/>
                  </a:cubicBezTo>
                  <a:cubicBezTo>
                    <a:pt x="2984" y="7520"/>
                    <a:pt x="0" y="11284"/>
                    <a:pt x="0" y="11284"/>
                  </a:cubicBezTo>
                  <a:lnTo>
                    <a:pt x="157756" y="11284"/>
                  </a:lnTo>
                  <a:lnTo>
                    <a:pt x="157756" y="2950"/>
                  </a:lnTo>
                  <a:cubicBezTo>
                    <a:pt x="157191" y="3111"/>
                    <a:pt x="156626" y="3299"/>
                    <a:pt x="156089" y="3487"/>
                  </a:cubicBezTo>
                  <a:cubicBezTo>
                    <a:pt x="152002" y="4885"/>
                    <a:pt x="147782" y="6418"/>
                    <a:pt x="143453" y="7036"/>
                  </a:cubicBezTo>
                  <a:cubicBezTo>
                    <a:pt x="141678" y="7283"/>
                    <a:pt x="139914" y="7385"/>
                    <a:pt x="138154" y="7385"/>
                  </a:cubicBezTo>
                  <a:cubicBezTo>
                    <a:pt x="134930" y="7385"/>
                    <a:pt x="131723" y="7041"/>
                    <a:pt x="128506" y="6606"/>
                  </a:cubicBezTo>
                  <a:cubicBezTo>
                    <a:pt x="124682" y="6079"/>
                    <a:pt x="120929" y="5595"/>
                    <a:pt x="117123" y="5595"/>
                  </a:cubicBezTo>
                  <a:cubicBezTo>
                    <a:pt x="115685" y="5595"/>
                    <a:pt x="114239" y="5664"/>
                    <a:pt x="112779" y="5826"/>
                  </a:cubicBezTo>
                  <a:cubicBezTo>
                    <a:pt x="107940" y="6391"/>
                    <a:pt x="103208" y="7493"/>
                    <a:pt x="98369" y="8031"/>
                  </a:cubicBezTo>
                  <a:cubicBezTo>
                    <a:pt x="95627" y="8321"/>
                    <a:pt x="92836" y="8379"/>
                    <a:pt x="90049" y="8379"/>
                  </a:cubicBezTo>
                  <a:cubicBezTo>
                    <a:pt x="88192" y="8379"/>
                    <a:pt x="86336" y="8353"/>
                    <a:pt x="84497" y="8353"/>
                  </a:cubicBezTo>
                  <a:cubicBezTo>
                    <a:pt x="80142" y="8353"/>
                    <a:pt x="64925" y="3353"/>
                    <a:pt x="62156" y="2493"/>
                  </a:cubicBezTo>
                  <a:cubicBezTo>
                    <a:pt x="59575" y="1713"/>
                    <a:pt x="56941" y="772"/>
                    <a:pt x="54198" y="422"/>
                  </a:cubicBezTo>
                  <a:cubicBezTo>
                    <a:pt x="52009" y="149"/>
                    <a:pt x="49811" y="1"/>
                    <a:pt x="47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248925" y="1433902"/>
              <a:ext cx="685292" cy="432960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9"/>
          <p:cNvSpPr txBox="1">
            <a:spLocks noGrp="1"/>
          </p:cNvSpPr>
          <p:nvPr>
            <p:ph type="title"/>
          </p:nvPr>
        </p:nvSpPr>
        <p:spPr>
          <a:xfrm>
            <a:off x="1013000" y="959550"/>
            <a:ext cx="4685400" cy="27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1"/>
          </p:nvPr>
        </p:nvSpPr>
        <p:spPr>
          <a:xfrm>
            <a:off x="1013000" y="3644125"/>
            <a:ext cx="4133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3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2823075" y="4647550"/>
            <a:ext cx="4631625" cy="42998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"/>
          <p:cNvSpPr/>
          <p:nvPr/>
        </p:nvSpPr>
        <p:spPr>
          <a:xfrm rot="271939">
            <a:off x="-838757" y="4378872"/>
            <a:ext cx="6337331" cy="772400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-2375" y="4386678"/>
            <a:ext cx="9143996" cy="756803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title"/>
          </p:nvPr>
        </p:nvSpPr>
        <p:spPr>
          <a:xfrm>
            <a:off x="3839500" y="2289800"/>
            <a:ext cx="4318200" cy="9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20"/>
          <p:cNvSpPr txBox="1">
            <a:spLocks noGrp="1"/>
          </p:cNvSpPr>
          <p:nvPr>
            <p:ph type="subTitle" idx="1"/>
          </p:nvPr>
        </p:nvSpPr>
        <p:spPr>
          <a:xfrm>
            <a:off x="5404250" y="32901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1"/>
          <p:cNvGrpSpPr/>
          <p:nvPr/>
        </p:nvGrpSpPr>
        <p:grpSpPr>
          <a:xfrm>
            <a:off x="785612" y="3481272"/>
            <a:ext cx="4309167" cy="1669408"/>
            <a:chOff x="2189450" y="2220300"/>
            <a:chExt cx="3202175" cy="1240550"/>
          </a:xfrm>
        </p:grpSpPr>
        <p:sp>
          <p:nvSpPr>
            <p:cNvPr id="349" name="Google Shape;349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21"/>
          <p:cNvSpPr/>
          <p:nvPr/>
        </p:nvSpPr>
        <p:spPr>
          <a:xfrm>
            <a:off x="884606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"/>
          <p:cNvSpPr/>
          <p:nvPr/>
        </p:nvSpPr>
        <p:spPr>
          <a:xfrm>
            <a:off x="1196730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"/>
          <p:cNvSpPr/>
          <p:nvPr/>
        </p:nvSpPr>
        <p:spPr>
          <a:xfrm flipH="1">
            <a:off x="166857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1"/>
          <p:cNvGrpSpPr/>
          <p:nvPr/>
        </p:nvGrpSpPr>
        <p:grpSpPr>
          <a:xfrm>
            <a:off x="3349466" y="3839498"/>
            <a:ext cx="3391103" cy="1313742"/>
            <a:chOff x="2189450" y="2220300"/>
            <a:chExt cx="3202175" cy="1240550"/>
          </a:xfrm>
        </p:grpSpPr>
        <p:sp>
          <p:nvSpPr>
            <p:cNvPr id="355" name="Google Shape;355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title"/>
          </p:nvPr>
        </p:nvSpPr>
        <p:spPr>
          <a:xfrm>
            <a:off x="1200150" y="1210200"/>
            <a:ext cx="37587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7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"/>
          </p:nvPr>
        </p:nvSpPr>
        <p:spPr>
          <a:xfrm>
            <a:off x="1200250" y="32900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/>
          <p:nvPr/>
        </p:nvSpPr>
        <p:spPr>
          <a:xfrm flipH="1">
            <a:off x="1716703" y="4761096"/>
            <a:ext cx="5710522" cy="40066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/>
          <p:nvPr/>
        </p:nvSpPr>
        <p:spPr>
          <a:xfrm flipH="1">
            <a:off x="350087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 flipH="1">
            <a:off x="7924902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1"/>
          <p:cNvSpPr/>
          <p:nvPr/>
        </p:nvSpPr>
        <p:spPr>
          <a:xfrm flipH="1">
            <a:off x="7453072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721928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5530862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2">
  <p:cSld name="CUSTOM_1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2"/>
          <p:cNvGrpSpPr/>
          <p:nvPr/>
        </p:nvGrpSpPr>
        <p:grpSpPr>
          <a:xfrm>
            <a:off x="253304" y="227078"/>
            <a:ext cx="8683363" cy="1832200"/>
            <a:chOff x="253304" y="227078"/>
            <a:chExt cx="8683363" cy="1832200"/>
          </a:xfrm>
        </p:grpSpPr>
        <p:sp>
          <p:nvSpPr>
            <p:cNvPr id="372" name="Google Shape;372;p22"/>
            <p:cNvSpPr/>
            <p:nvPr/>
          </p:nvSpPr>
          <p:spPr>
            <a:xfrm>
              <a:off x="578325" y="845623"/>
              <a:ext cx="1860950" cy="1175581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253304" y="406317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154851" y="931575"/>
              <a:ext cx="1781817" cy="1127703"/>
            </a:xfrm>
            <a:custGeom>
              <a:avLst/>
              <a:gdLst/>
              <a:ahLst/>
              <a:cxnLst/>
              <a:rect l="l" t="t" r="r" b="b"/>
              <a:pathLst>
                <a:path w="25554" h="16173" extrusionOk="0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964200" y="699499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1073301" y="227078"/>
              <a:ext cx="504436" cy="318668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2197450" y="1874778"/>
            <a:ext cx="47490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title"/>
          </p:nvPr>
        </p:nvSpPr>
        <p:spPr>
          <a:xfrm>
            <a:off x="2194350" y="1483885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9" name="Google Shape;379;p22"/>
          <p:cNvSpPr/>
          <p:nvPr/>
        </p:nvSpPr>
        <p:spPr>
          <a:xfrm flipH="1">
            <a:off x="24" y="4882476"/>
            <a:ext cx="4657202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2"/>
          <p:cNvSpPr/>
          <p:nvPr/>
        </p:nvSpPr>
        <p:spPr>
          <a:xfrm>
            <a:off x="5801750" y="4780838"/>
            <a:ext cx="3342296" cy="3723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3">
  <p:cSld name="CUSTOM_12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>
            <a:spLocks noGrp="1"/>
          </p:cNvSpPr>
          <p:nvPr>
            <p:ph type="body" idx="1"/>
          </p:nvPr>
        </p:nvSpPr>
        <p:spPr>
          <a:xfrm>
            <a:off x="633863" y="1944898"/>
            <a:ext cx="33144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/>
          </p:nvPr>
        </p:nvSpPr>
        <p:spPr>
          <a:xfrm>
            <a:off x="631700" y="1554000"/>
            <a:ext cx="3314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4">
  <p:cSld name="CUSTOM_12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/>
          <p:nvPr/>
        </p:nvSpPr>
        <p:spPr>
          <a:xfrm>
            <a:off x="3077100" y="4619068"/>
            <a:ext cx="6143399" cy="51979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flipH="1">
            <a:off x="-794537" y="4126202"/>
            <a:ext cx="6337069" cy="1077894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4"/>
          <p:cNvGrpSpPr/>
          <p:nvPr/>
        </p:nvGrpSpPr>
        <p:grpSpPr>
          <a:xfrm>
            <a:off x="314229" y="354003"/>
            <a:ext cx="8510763" cy="1392816"/>
            <a:chOff x="314229" y="354003"/>
            <a:chExt cx="8510763" cy="1392816"/>
          </a:xfrm>
        </p:grpSpPr>
        <p:sp>
          <p:nvSpPr>
            <p:cNvPr id="388" name="Google Shape;388;p24"/>
            <p:cNvSpPr/>
            <p:nvPr/>
          </p:nvSpPr>
          <p:spPr>
            <a:xfrm>
              <a:off x="710325" y="846703"/>
              <a:ext cx="1424898" cy="900117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314229" y="426642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7043176" y="619112"/>
              <a:ext cx="1781817" cy="1127703"/>
            </a:xfrm>
            <a:custGeom>
              <a:avLst/>
              <a:gdLst/>
              <a:ahLst/>
              <a:cxnLst/>
              <a:rect l="l" t="t" r="r" b="b"/>
              <a:pathLst>
                <a:path w="25554" h="16173" extrusionOk="0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146750" y="450724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2135226" y="354003"/>
              <a:ext cx="504436" cy="318668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4"/>
          <p:cNvSpPr/>
          <p:nvPr/>
        </p:nvSpPr>
        <p:spPr>
          <a:xfrm flipH="1">
            <a:off x="-22" y="4851075"/>
            <a:ext cx="6143399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body" idx="1"/>
          </p:nvPr>
        </p:nvSpPr>
        <p:spPr>
          <a:xfrm>
            <a:off x="4202994" y="1944894"/>
            <a:ext cx="38967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title"/>
          </p:nvPr>
        </p:nvSpPr>
        <p:spPr>
          <a:xfrm>
            <a:off x="4200450" y="1554000"/>
            <a:ext cx="38967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96" name="Google Shape;396;p24"/>
          <p:cNvGrpSpPr/>
          <p:nvPr/>
        </p:nvGrpSpPr>
        <p:grpSpPr>
          <a:xfrm>
            <a:off x="4484305" y="4545530"/>
            <a:ext cx="1619112" cy="593354"/>
            <a:chOff x="5046670" y="3208808"/>
            <a:chExt cx="1120415" cy="410597"/>
          </a:xfrm>
        </p:grpSpPr>
        <p:grpSp>
          <p:nvGrpSpPr>
            <p:cNvPr id="397" name="Google Shape;397;p24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398" name="Google Shape;398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4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406" name="Google Shape;406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4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409" name="Google Shape;409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4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24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420" name="Google Shape;420;p2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7" name="Google Shape;427;p24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5">
  <p:cSld name="CUSTOM_12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body" idx="1"/>
          </p:nvPr>
        </p:nvSpPr>
        <p:spPr>
          <a:xfrm>
            <a:off x="5294884" y="2783100"/>
            <a:ext cx="30654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/>
          </p:nvPr>
        </p:nvSpPr>
        <p:spPr>
          <a:xfrm>
            <a:off x="5292875" y="1323075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6">
  <p:cSld name="CUSTOM_12_1_1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1205950" y="875850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3" name="Google Shape;433;p26"/>
          <p:cNvSpPr txBox="1">
            <a:spLocks noGrp="1"/>
          </p:cNvSpPr>
          <p:nvPr>
            <p:ph type="subTitle" idx="1"/>
          </p:nvPr>
        </p:nvSpPr>
        <p:spPr>
          <a:xfrm>
            <a:off x="5029650" y="875850"/>
            <a:ext cx="3282000" cy="15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5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>
            <a:spLocks noGrp="1"/>
          </p:cNvSpPr>
          <p:nvPr>
            <p:ph type="title"/>
          </p:nvPr>
        </p:nvSpPr>
        <p:spPr>
          <a:xfrm>
            <a:off x="658497" y="353827"/>
            <a:ext cx="33621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4676250" y="4821604"/>
            <a:ext cx="4467697" cy="31328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"/>
          <p:cNvSpPr/>
          <p:nvPr/>
        </p:nvSpPr>
        <p:spPr>
          <a:xfrm flipH="1"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CUSTOM_15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>
            <a:spLocks noGrp="1"/>
          </p:cNvSpPr>
          <p:nvPr>
            <p:ph type="title"/>
          </p:nvPr>
        </p:nvSpPr>
        <p:spPr>
          <a:xfrm>
            <a:off x="557825" y="2540825"/>
            <a:ext cx="3362100" cy="20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/>
          <p:nvPr/>
        </p:nvSpPr>
        <p:spPr>
          <a:xfrm>
            <a:off x="578325" y="845623"/>
            <a:ext cx="1860950" cy="117558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253304" y="406317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7002651" y="54575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1073301" y="227078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138" name="Google Shape;138;p7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141" name="Google Shape;141;p7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2465525" y="4931186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50025" y="1900325"/>
            <a:ext cx="5200800" cy="2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/>
          <p:nvPr/>
        </p:nvSpPr>
        <p:spPr>
          <a:xfrm>
            <a:off x="1203275" y="630703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97114" y="293299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/>
          <p:nvPr/>
        </p:nvSpPr>
        <p:spPr>
          <a:xfrm>
            <a:off x="6180963" y="89550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9"/>
          <p:cNvSpPr/>
          <p:nvPr/>
        </p:nvSpPr>
        <p:spPr>
          <a:xfrm>
            <a:off x="7979525" y="378863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-100" y="4699500"/>
            <a:ext cx="9143932" cy="443997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0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450" name="Google Shape;450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453" name="Google Shape;453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0"/>
          <p:cNvSpPr/>
          <p:nvPr/>
        </p:nvSpPr>
        <p:spPr>
          <a:xfrm>
            <a:off x="484900" y="405453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0"/>
          <p:cNvSpPr/>
          <p:nvPr/>
        </p:nvSpPr>
        <p:spPr>
          <a:xfrm>
            <a:off x="2073514" y="293299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7362013" y="45110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6988925" y="378863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0" name="Google Shape;460;p30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0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/>
          <p:nvPr/>
        </p:nvSpPr>
        <p:spPr>
          <a:xfrm>
            <a:off x="2465525" y="4931186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subTitle" idx="1"/>
          </p:nvPr>
        </p:nvSpPr>
        <p:spPr>
          <a:xfrm>
            <a:off x="5063168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2"/>
          </p:nvPr>
        </p:nvSpPr>
        <p:spPr>
          <a:xfrm>
            <a:off x="506317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1662525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4"/>
          </p:nvPr>
        </p:nvSpPr>
        <p:spPr>
          <a:xfrm>
            <a:off x="166252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>
            <a:spLocks noGrp="1"/>
          </p:cNvSpPr>
          <p:nvPr>
            <p:ph type="subTitle" idx="1"/>
          </p:nvPr>
        </p:nvSpPr>
        <p:spPr>
          <a:xfrm>
            <a:off x="1312625" y="1909225"/>
            <a:ext cx="41910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33"/>
          <p:cNvSpPr txBox="1">
            <a:spLocks noGrp="1"/>
          </p:cNvSpPr>
          <p:nvPr>
            <p:ph type="subTitle" idx="2"/>
          </p:nvPr>
        </p:nvSpPr>
        <p:spPr>
          <a:xfrm>
            <a:off x="1309476" y="1671325"/>
            <a:ext cx="4191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3"/>
          <p:cNvSpPr txBox="1">
            <a:spLocks noGrp="1"/>
          </p:cNvSpPr>
          <p:nvPr>
            <p:ph type="subTitle" idx="3"/>
          </p:nvPr>
        </p:nvSpPr>
        <p:spPr>
          <a:xfrm>
            <a:off x="3640425" y="3099025"/>
            <a:ext cx="4194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3"/>
          <p:cNvSpPr txBox="1">
            <a:spLocks noGrp="1"/>
          </p:cNvSpPr>
          <p:nvPr>
            <p:ph type="subTitle" idx="4"/>
          </p:nvPr>
        </p:nvSpPr>
        <p:spPr>
          <a:xfrm>
            <a:off x="3643576" y="3336925"/>
            <a:ext cx="41940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4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4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4"/>
          <p:cNvSpPr/>
          <p:nvPr/>
        </p:nvSpPr>
        <p:spPr>
          <a:xfrm flipH="1">
            <a:off x="5223890" y="4817871"/>
            <a:ext cx="3920110" cy="31973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4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4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4"/>
          <p:cNvSpPr txBox="1">
            <a:spLocks noGrp="1"/>
          </p:cNvSpPr>
          <p:nvPr>
            <p:ph type="subTitle" idx="1"/>
          </p:nvPr>
        </p:nvSpPr>
        <p:spPr>
          <a:xfrm>
            <a:off x="3369050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3" name="Google Shape;493;p34"/>
          <p:cNvSpPr txBox="1">
            <a:spLocks noGrp="1"/>
          </p:cNvSpPr>
          <p:nvPr>
            <p:ph type="subTitle" idx="2"/>
          </p:nvPr>
        </p:nvSpPr>
        <p:spPr>
          <a:xfrm>
            <a:off x="3360468" y="297080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4"/>
          <p:cNvSpPr txBox="1">
            <a:spLocks noGrp="1"/>
          </p:cNvSpPr>
          <p:nvPr>
            <p:ph type="subTitle" idx="3"/>
          </p:nvPr>
        </p:nvSpPr>
        <p:spPr>
          <a:xfrm>
            <a:off x="649492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5" name="Google Shape;495;p34"/>
          <p:cNvSpPr txBox="1">
            <a:spLocks noGrp="1"/>
          </p:cNvSpPr>
          <p:nvPr>
            <p:ph type="subTitle" idx="4"/>
          </p:nvPr>
        </p:nvSpPr>
        <p:spPr>
          <a:xfrm>
            <a:off x="643417" y="2970810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5"/>
          </p:nvPr>
        </p:nvSpPr>
        <p:spPr>
          <a:xfrm>
            <a:off x="6083593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7" name="Google Shape;497;p34"/>
          <p:cNvSpPr txBox="1">
            <a:spLocks noGrp="1"/>
          </p:cNvSpPr>
          <p:nvPr>
            <p:ph type="subTitle" idx="6"/>
          </p:nvPr>
        </p:nvSpPr>
        <p:spPr>
          <a:xfrm>
            <a:off x="6039500" y="2970800"/>
            <a:ext cx="24858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9" name="Google Shape;499;p34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500" name="Google Shape;500;p34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501" name="Google Shape;501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34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509" name="Google Shape;509;p3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34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512" name="Google Shape;512;p3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4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515" name="Google Shape;515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34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523" name="Google Shape;523;p3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0" name="Google Shape;530;p34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4"/>
          <p:cNvGrpSpPr/>
          <p:nvPr/>
        </p:nvGrpSpPr>
        <p:grpSpPr>
          <a:xfrm>
            <a:off x="6396343" y="4374305"/>
            <a:ext cx="1511773" cy="573354"/>
            <a:chOff x="6396343" y="4374305"/>
            <a:chExt cx="1511773" cy="573354"/>
          </a:xfrm>
        </p:grpSpPr>
        <p:grpSp>
          <p:nvGrpSpPr>
            <p:cNvPr id="532" name="Google Shape;532;p34"/>
            <p:cNvGrpSpPr/>
            <p:nvPr/>
          </p:nvGrpSpPr>
          <p:grpSpPr>
            <a:xfrm rot="4001758">
              <a:off x="7633951" y="4773240"/>
              <a:ext cx="111770" cy="119099"/>
              <a:chOff x="3004175" y="2950750"/>
              <a:chExt cx="195825" cy="208700"/>
            </a:xfrm>
          </p:grpSpPr>
          <p:sp>
            <p:nvSpPr>
              <p:cNvPr id="533" name="Google Shape;533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34"/>
            <p:cNvGrpSpPr/>
            <p:nvPr/>
          </p:nvGrpSpPr>
          <p:grpSpPr>
            <a:xfrm>
              <a:off x="6980311" y="4374305"/>
              <a:ext cx="196224" cy="439790"/>
              <a:chOff x="3004175" y="2722350"/>
              <a:chExt cx="195950" cy="439175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" name="Google Shape;543;p34"/>
            <p:cNvGrpSpPr/>
            <p:nvPr/>
          </p:nvGrpSpPr>
          <p:grpSpPr>
            <a:xfrm>
              <a:off x="7363411" y="4508535"/>
              <a:ext cx="130012" cy="257908"/>
              <a:chOff x="3213925" y="2904475"/>
              <a:chExt cx="173650" cy="344475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1" name="Google Shape;551;p34"/>
            <p:cNvSpPr/>
            <p:nvPr/>
          </p:nvSpPr>
          <p:spPr>
            <a:xfrm>
              <a:off x="6396343" y="4717923"/>
              <a:ext cx="1511773" cy="229736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">
    <p:bg>
      <p:bgPr>
        <a:solidFill>
          <a:schemeClr val="dk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/>
          <p:nvPr/>
        </p:nvSpPr>
        <p:spPr>
          <a:xfrm>
            <a:off x="-691525" y="4566595"/>
            <a:ext cx="6337069" cy="772406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5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5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5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5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5"/>
          <p:cNvSpPr txBox="1">
            <a:spLocks noGrp="1"/>
          </p:cNvSpPr>
          <p:nvPr>
            <p:ph type="subTitle" idx="1"/>
          </p:nvPr>
        </p:nvSpPr>
        <p:spPr>
          <a:xfrm>
            <a:off x="5051300" y="2365318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59" name="Google Shape;559;p35"/>
          <p:cNvSpPr txBox="1">
            <a:spLocks noGrp="1"/>
          </p:cNvSpPr>
          <p:nvPr>
            <p:ph type="subTitle" idx="2"/>
          </p:nvPr>
        </p:nvSpPr>
        <p:spPr>
          <a:xfrm>
            <a:off x="5051300" y="2624363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5"/>
          <p:cNvSpPr txBox="1">
            <a:spLocks noGrp="1"/>
          </p:cNvSpPr>
          <p:nvPr>
            <p:ph type="subTitle" idx="3"/>
          </p:nvPr>
        </p:nvSpPr>
        <p:spPr>
          <a:xfrm>
            <a:off x="5051300" y="1307964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subTitle" idx="4"/>
          </p:nvPr>
        </p:nvSpPr>
        <p:spPr>
          <a:xfrm>
            <a:off x="5051300" y="1567012"/>
            <a:ext cx="3242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subTitle" idx="5"/>
          </p:nvPr>
        </p:nvSpPr>
        <p:spPr>
          <a:xfrm>
            <a:off x="5051300" y="3422663"/>
            <a:ext cx="3242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6"/>
          </p:nvPr>
        </p:nvSpPr>
        <p:spPr>
          <a:xfrm>
            <a:off x="5051300" y="3681714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1">
    <p:bg>
      <p:bgPr>
        <a:solidFill>
          <a:schemeClr val="dk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6"/>
          <p:cNvSpPr/>
          <p:nvPr/>
        </p:nvSpPr>
        <p:spPr>
          <a:xfrm flipH="1">
            <a:off x="4164950" y="4624622"/>
            <a:ext cx="4979050" cy="51298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6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6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subTitle" idx="1"/>
          </p:nvPr>
        </p:nvSpPr>
        <p:spPr>
          <a:xfrm>
            <a:off x="1880788" y="279508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subTitle" idx="2"/>
          </p:nvPr>
        </p:nvSpPr>
        <p:spPr>
          <a:xfrm>
            <a:off x="1880788" y="3054125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subTitle" idx="3"/>
          </p:nvPr>
        </p:nvSpPr>
        <p:spPr>
          <a:xfrm>
            <a:off x="188078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6" name="Google Shape;576;p36"/>
          <p:cNvSpPr txBox="1">
            <a:spLocks noGrp="1"/>
          </p:cNvSpPr>
          <p:nvPr>
            <p:ph type="subTitle" idx="4"/>
          </p:nvPr>
        </p:nvSpPr>
        <p:spPr>
          <a:xfrm>
            <a:off x="1880788" y="1717700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6"/>
          <p:cNvSpPr txBox="1">
            <a:spLocks noGrp="1"/>
          </p:cNvSpPr>
          <p:nvPr>
            <p:ph type="subTitle" idx="5"/>
          </p:nvPr>
        </p:nvSpPr>
        <p:spPr>
          <a:xfrm>
            <a:off x="536413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8" name="Google Shape;578;p36"/>
          <p:cNvSpPr txBox="1">
            <a:spLocks noGrp="1"/>
          </p:cNvSpPr>
          <p:nvPr>
            <p:ph type="subTitle" idx="6"/>
          </p:nvPr>
        </p:nvSpPr>
        <p:spPr>
          <a:xfrm>
            <a:off x="5364138" y="1717700"/>
            <a:ext cx="2402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80" name="Google Shape;580;p36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581" name="Google Shape;581;p36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582" name="Google Shape;582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36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590" name="Google Shape;590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36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593" name="Google Shape;593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6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596" name="Google Shape;596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36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04" name="Google Shape;604;p36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6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6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36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bg>
      <p:bgPr>
        <a:solidFill>
          <a:schemeClr val="dk1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7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7"/>
          <p:cNvSpPr/>
          <p:nvPr/>
        </p:nvSpPr>
        <p:spPr>
          <a:xfrm flipH="1">
            <a:off x="5223890" y="4817871"/>
            <a:ext cx="3920110" cy="31973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7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7"/>
          <p:cNvSpPr txBox="1">
            <a:spLocks noGrp="1"/>
          </p:cNvSpPr>
          <p:nvPr>
            <p:ph type="subTitle" idx="1"/>
          </p:nvPr>
        </p:nvSpPr>
        <p:spPr>
          <a:xfrm>
            <a:off x="1006718" y="2781804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1" name="Google Shape;621;p37"/>
          <p:cNvSpPr txBox="1">
            <a:spLocks noGrp="1"/>
          </p:cNvSpPr>
          <p:nvPr>
            <p:ph type="subTitle" idx="2"/>
          </p:nvPr>
        </p:nvSpPr>
        <p:spPr>
          <a:xfrm>
            <a:off x="1006718" y="3071312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7"/>
          <p:cNvSpPr txBox="1">
            <a:spLocks noGrp="1"/>
          </p:cNvSpPr>
          <p:nvPr>
            <p:ph type="subTitle" idx="3"/>
          </p:nvPr>
        </p:nvSpPr>
        <p:spPr>
          <a:xfrm>
            <a:off x="3388650" y="1867400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3" name="Google Shape;623;p37"/>
          <p:cNvSpPr txBox="1">
            <a:spLocks noGrp="1"/>
          </p:cNvSpPr>
          <p:nvPr>
            <p:ph type="subTitle" idx="4"/>
          </p:nvPr>
        </p:nvSpPr>
        <p:spPr>
          <a:xfrm>
            <a:off x="3388650" y="2156912"/>
            <a:ext cx="2364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7"/>
          <p:cNvSpPr txBox="1">
            <a:spLocks noGrp="1"/>
          </p:cNvSpPr>
          <p:nvPr>
            <p:ph type="subTitle" idx="5"/>
          </p:nvPr>
        </p:nvSpPr>
        <p:spPr>
          <a:xfrm>
            <a:off x="5768782" y="2781799"/>
            <a:ext cx="23649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5" name="Google Shape;625;p37"/>
          <p:cNvSpPr txBox="1">
            <a:spLocks noGrp="1"/>
          </p:cNvSpPr>
          <p:nvPr>
            <p:ph type="subTitle" idx="6"/>
          </p:nvPr>
        </p:nvSpPr>
        <p:spPr>
          <a:xfrm>
            <a:off x="5768782" y="3071313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27" name="Google Shape;627;p37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628" name="Google Shape;628;p37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629" name="Google Shape;629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636;p37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637" name="Google Shape;637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7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640" name="Google Shape;640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37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643" name="Google Shape;643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37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51" name="Google Shape;651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8" name="Google Shape;658;p37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7"/>
          <p:cNvGrpSpPr/>
          <p:nvPr/>
        </p:nvGrpSpPr>
        <p:grpSpPr>
          <a:xfrm>
            <a:off x="6396343" y="4374305"/>
            <a:ext cx="1511773" cy="573354"/>
            <a:chOff x="6396343" y="4374305"/>
            <a:chExt cx="1511773" cy="573354"/>
          </a:xfrm>
        </p:grpSpPr>
        <p:grpSp>
          <p:nvGrpSpPr>
            <p:cNvPr id="660" name="Google Shape;660;p37"/>
            <p:cNvGrpSpPr/>
            <p:nvPr/>
          </p:nvGrpSpPr>
          <p:grpSpPr>
            <a:xfrm rot="4001758">
              <a:off x="7633951" y="4773240"/>
              <a:ext cx="111770" cy="119099"/>
              <a:chOff x="3004175" y="2950750"/>
              <a:chExt cx="195825" cy="208700"/>
            </a:xfrm>
          </p:grpSpPr>
          <p:sp>
            <p:nvSpPr>
              <p:cNvPr id="661" name="Google Shape;661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37"/>
            <p:cNvGrpSpPr/>
            <p:nvPr/>
          </p:nvGrpSpPr>
          <p:grpSpPr>
            <a:xfrm>
              <a:off x="6980311" y="4374305"/>
              <a:ext cx="196224" cy="439790"/>
              <a:chOff x="3004175" y="2722350"/>
              <a:chExt cx="195950" cy="439175"/>
            </a:xfrm>
          </p:grpSpPr>
          <p:sp>
            <p:nvSpPr>
              <p:cNvPr id="664" name="Google Shape;664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37"/>
            <p:cNvGrpSpPr/>
            <p:nvPr/>
          </p:nvGrpSpPr>
          <p:grpSpPr>
            <a:xfrm>
              <a:off x="7363411" y="4508535"/>
              <a:ext cx="130012" cy="257908"/>
              <a:chOff x="3213925" y="2904475"/>
              <a:chExt cx="173650" cy="344475"/>
            </a:xfrm>
          </p:grpSpPr>
          <p:sp>
            <p:nvSpPr>
              <p:cNvPr id="672" name="Google Shape;672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" name="Google Shape;679;p37"/>
            <p:cNvSpPr/>
            <p:nvPr/>
          </p:nvSpPr>
          <p:spPr>
            <a:xfrm>
              <a:off x="6396343" y="4717923"/>
              <a:ext cx="1511773" cy="229736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7"/>
          <p:cNvSpPr txBox="1">
            <a:spLocks noGrp="1"/>
          </p:cNvSpPr>
          <p:nvPr>
            <p:ph type="title" idx="7" hasCustomPrompt="1"/>
          </p:nvPr>
        </p:nvSpPr>
        <p:spPr>
          <a:xfrm>
            <a:off x="184986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1" name="Google Shape;681;p37"/>
          <p:cNvSpPr txBox="1">
            <a:spLocks noGrp="1"/>
          </p:cNvSpPr>
          <p:nvPr>
            <p:ph type="title" idx="8" hasCustomPrompt="1"/>
          </p:nvPr>
        </p:nvSpPr>
        <p:spPr>
          <a:xfrm>
            <a:off x="4231794" y="144526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 idx="9" hasCustomPrompt="1"/>
          </p:nvPr>
        </p:nvSpPr>
        <p:spPr>
          <a:xfrm>
            <a:off x="661191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1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8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8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92" name="Google Shape;692;p38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693" name="Google Shape;693;p38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38"/>
          <p:cNvSpPr txBox="1">
            <a:spLocks noGrp="1"/>
          </p:cNvSpPr>
          <p:nvPr>
            <p:ph type="ctrTitle" idx="2"/>
          </p:nvPr>
        </p:nvSpPr>
        <p:spPr>
          <a:xfrm>
            <a:off x="1511840" y="33628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1"/>
          </p:nvPr>
        </p:nvSpPr>
        <p:spPr>
          <a:xfrm>
            <a:off x="1442540" y="3641026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ctrTitle" idx="3"/>
          </p:nvPr>
        </p:nvSpPr>
        <p:spPr>
          <a:xfrm>
            <a:off x="5210405" y="1844501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4"/>
          </p:nvPr>
        </p:nvSpPr>
        <p:spPr>
          <a:xfrm>
            <a:off x="5140955" y="2122701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ctrTitle" idx="5"/>
          </p:nvPr>
        </p:nvSpPr>
        <p:spPr>
          <a:xfrm>
            <a:off x="1511840" y="1844501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6"/>
          </p:nvPr>
        </p:nvSpPr>
        <p:spPr>
          <a:xfrm>
            <a:off x="1442540" y="2122701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ctrTitle" idx="7"/>
          </p:nvPr>
        </p:nvSpPr>
        <p:spPr>
          <a:xfrm>
            <a:off x="5210405" y="3362826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7" name="Google Shape;717;p38"/>
          <p:cNvSpPr txBox="1">
            <a:spLocks noGrp="1"/>
          </p:cNvSpPr>
          <p:nvPr>
            <p:ph type="subTitle" idx="8"/>
          </p:nvPr>
        </p:nvSpPr>
        <p:spPr>
          <a:xfrm>
            <a:off x="5140955" y="3641026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bg>
      <p:bgPr>
        <a:solidFill>
          <a:schemeClr val="dk1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9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9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9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9"/>
          <p:cNvSpPr/>
          <p:nvPr/>
        </p:nvSpPr>
        <p:spPr>
          <a:xfrm flipH="1">
            <a:off x="2360239" y="4312975"/>
            <a:ext cx="4695762" cy="8462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9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ctrTitle" idx="2"/>
          </p:nvPr>
        </p:nvSpPr>
        <p:spPr>
          <a:xfrm>
            <a:off x="1047740" y="31817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909140" y="3459925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ctrTitle" idx="3"/>
          </p:nvPr>
        </p:nvSpPr>
        <p:spPr>
          <a:xfrm>
            <a:off x="5674355" y="1739600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8" name="Google Shape;728;p39"/>
          <p:cNvSpPr txBox="1">
            <a:spLocks noGrp="1"/>
          </p:cNvSpPr>
          <p:nvPr>
            <p:ph type="subTitle" idx="4"/>
          </p:nvPr>
        </p:nvSpPr>
        <p:spPr>
          <a:xfrm>
            <a:off x="5674355" y="2017800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9" name="Google Shape;729;p39"/>
          <p:cNvSpPr txBox="1">
            <a:spLocks noGrp="1"/>
          </p:cNvSpPr>
          <p:nvPr>
            <p:ph type="ctrTitle" idx="5"/>
          </p:nvPr>
        </p:nvSpPr>
        <p:spPr>
          <a:xfrm>
            <a:off x="1047740" y="1739600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0" name="Google Shape;730;p39"/>
          <p:cNvSpPr txBox="1">
            <a:spLocks noGrp="1"/>
          </p:cNvSpPr>
          <p:nvPr>
            <p:ph type="subTitle" idx="6"/>
          </p:nvPr>
        </p:nvSpPr>
        <p:spPr>
          <a:xfrm>
            <a:off x="909140" y="2017800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ctrTitle" idx="7"/>
          </p:nvPr>
        </p:nvSpPr>
        <p:spPr>
          <a:xfrm>
            <a:off x="5674355" y="3181725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8"/>
          </p:nvPr>
        </p:nvSpPr>
        <p:spPr>
          <a:xfrm>
            <a:off x="5674355" y="3459925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0" y="4729277"/>
            <a:ext cx="4695762" cy="429903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0" y="4458449"/>
            <a:ext cx="9143996" cy="685092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260150" y="926950"/>
            <a:ext cx="4685400" cy="22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ubTitle" idx="1"/>
          </p:nvPr>
        </p:nvSpPr>
        <p:spPr>
          <a:xfrm>
            <a:off x="2548675" y="3085925"/>
            <a:ext cx="4046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bg>
      <p:bgPr>
        <a:solidFill>
          <a:schemeClr val="dk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0"/>
          <p:cNvGrpSpPr/>
          <p:nvPr/>
        </p:nvGrpSpPr>
        <p:grpSpPr>
          <a:xfrm>
            <a:off x="313566" y="3695318"/>
            <a:ext cx="3349475" cy="1297615"/>
            <a:chOff x="2189450" y="2220300"/>
            <a:chExt cx="3202175" cy="1240550"/>
          </a:xfrm>
        </p:grpSpPr>
        <p:sp>
          <p:nvSpPr>
            <p:cNvPr id="737" name="Google Shape;737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0"/>
          <p:cNvGrpSpPr/>
          <p:nvPr/>
        </p:nvGrpSpPr>
        <p:grpSpPr>
          <a:xfrm>
            <a:off x="2306553" y="3973883"/>
            <a:ext cx="2636030" cy="1021221"/>
            <a:chOff x="2189450" y="2220300"/>
            <a:chExt cx="3202175" cy="1240550"/>
          </a:xfrm>
        </p:grpSpPr>
        <p:sp>
          <p:nvSpPr>
            <p:cNvPr id="740" name="Google Shape;740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40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417059" y="43356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7021900" y="2431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/>
          <p:nvPr/>
        </p:nvSpPr>
        <p:spPr>
          <a:xfrm>
            <a:off x="8151912" y="1158576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/>
          <p:nvPr/>
        </p:nvSpPr>
        <p:spPr>
          <a:xfrm>
            <a:off x="6602950" y="105259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0"/>
          <p:cNvSpPr/>
          <p:nvPr/>
        </p:nvSpPr>
        <p:spPr>
          <a:xfrm>
            <a:off x="4676248" y="4603180"/>
            <a:ext cx="4467697" cy="5317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0"/>
          <p:cNvSpPr/>
          <p:nvPr/>
        </p:nvSpPr>
        <p:spPr>
          <a:xfrm>
            <a:off x="0" y="4042575"/>
            <a:ext cx="9143996" cy="1100928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788850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788850" y="2933743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269651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4"/>
          </p:nvPr>
        </p:nvSpPr>
        <p:spPr>
          <a:xfrm>
            <a:off x="269651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5"/>
          </p:nvPr>
        </p:nvSpPr>
        <p:spPr>
          <a:xfrm>
            <a:off x="4648888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6"/>
          </p:nvPr>
        </p:nvSpPr>
        <p:spPr>
          <a:xfrm>
            <a:off x="4648888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7"/>
          </p:nvPr>
        </p:nvSpPr>
        <p:spPr>
          <a:xfrm>
            <a:off x="660126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subTitle" idx="8"/>
          </p:nvPr>
        </p:nvSpPr>
        <p:spPr>
          <a:xfrm>
            <a:off x="660126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3_1">
    <p:bg>
      <p:bgPr>
        <a:solidFill>
          <a:schemeClr val="dk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2"/>
          <p:cNvSpPr/>
          <p:nvPr/>
        </p:nvSpPr>
        <p:spPr>
          <a:xfrm>
            <a:off x="1193900" y="4844250"/>
            <a:ext cx="4266954" cy="24740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80" name="Google Shape;780;p42"/>
          <p:cNvSpPr/>
          <p:nvPr/>
        </p:nvSpPr>
        <p:spPr>
          <a:xfrm flipH="1">
            <a:off x="68" y="4925097"/>
            <a:ext cx="9143932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 txBox="1">
            <a:spLocks noGrp="1"/>
          </p:cNvSpPr>
          <p:nvPr>
            <p:ph type="title" hasCustomPrompt="1"/>
          </p:nvPr>
        </p:nvSpPr>
        <p:spPr>
          <a:xfrm>
            <a:off x="740775" y="1761875"/>
            <a:ext cx="56109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1"/>
          </p:nvPr>
        </p:nvSpPr>
        <p:spPr>
          <a:xfrm>
            <a:off x="2253025" y="3398250"/>
            <a:ext cx="2586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 txBox="1">
            <a:spLocks noGrp="1"/>
          </p:cNvSpPr>
          <p:nvPr>
            <p:ph type="subTitle" idx="2"/>
          </p:nvPr>
        </p:nvSpPr>
        <p:spPr>
          <a:xfrm>
            <a:off x="2252975" y="971236"/>
            <a:ext cx="2586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bg>
      <p:bgPr>
        <a:solidFill>
          <a:schemeClr val="dk1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3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3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3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3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3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3"/>
          <p:cNvSpPr txBox="1">
            <a:spLocks noGrp="1"/>
          </p:cNvSpPr>
          <p:nvPr>
            <p:ph type="subTitle" idx="1"/>
          </p:nvPr>
        </p:nvSpPr>
        <p:spPr>
          <a:xfrm>
            <a:off x="1646415" y="1412641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3"/>
          <p:cNvSpPr txBox="1">
            <a:spLocks noGrp="1"/>
          </p:cNvSpPr>
          <p:nvPr>
            <p:ph type="title" hasCustomPrompt="1"/>
          </p:nvPr>
        </p:nvSpPr>
        <p:spPr>
          <a:xfrm>
            <a:off x="1635775" y="564500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1646415" y="277869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title" idx="3" hasCustomPrompt="1"/>
          </p:nvPr>
        </p:nvSpPr>
        <p:spPr>
          <a:xfrm>
            <a:off x="1635775" y="193055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6" name="Google Shape;796;p43"/>
          <p:cNvSpPr txBox="1">
            <a:spLocks noGrp="1"/>
          </p:cNvSpPr>
          <p:nvPr>
            <p:ph type="subTitle" idx="4"/>
          </p:nvPr>
        </p:nvSpPr>
        <p:spPr>
          <a:xfrm>
            <a:off x="1646415" y="414508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title" idx="5" hasCustomPrompt="1"/>
          </p:nvPr>
        </p:nvSpPr>
        <p:spPr>
          <a:xfrm>
            <a:off x="1635775" y="329694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6_1">
    <p:bg>
      <p:bgPr>
        <a:solidFill>
          <a:schemeClr val="dk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4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4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4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4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4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4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4"/>
          <p:cNvSpPr txBox="1">
            <a:spLocks noGrp="1"/>
          </p:cNvSpPr>
          <p:nvPr>
            <p:ph type="subTitle" idx="1"/>
          </p:nvPr>
        </p:nvSpPr>
        <p:spPr>
          <a:xfrm>
            <a:off x="2600300" y="2010500"/>
            <a:ext cx="39645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4"/>
          <p:cNvSpPr txBox="1">
            <a:spLocks noGrp="1"/>
          </p:cNvSpPr>
          <p:nvPr>
            <p:ph type="title" hasCustomPrompt="1"/>
          </p:nvPr>
        </p:nvSpPr>
        <p:spPr>
          <a:xfrm>
            <a:off x="3000775" y="9455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8" name="Google Shape;808;p44"/>
          <p:cNvSpPr txBox="1">
            <a:spLocks noGrp="1"/>
          </p:cNvSpPr>
          <p:nvPr>
            <p:ph type="subTitle" idx="2"/>
          </p:nvPr>
        </p:nvSpPr>
        <p:spPr>
          <a:xfrm>
            <a:off x="1153206" y="3630289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4"/>
          <p:cNvSpPr txBox="1">
            <a:spLocks noGrp="1"/>
          </p:cNvSpPr>
          <p:nvPr>
            <p:ph type="title" idx="3" hasCustomPrompt="1"/>
          </p:nvPr>
        </p:nvSpPr>
        <p:spPr>
          <a:xfrm>
            <a:off x="1147500" y="27177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44"/>
          <p:cNvSpPr txBox="1">
            <a:spLocks noGrp="1"/>
          </p:cNvSpPr>
          <p:nvPr>
            <p:ph type="subTitle" idx="4"/>
          </p:nvPr>
        </p:nvSpPr>
        <p:spPr>
          <a:xfrm>
            <a:off x="4844406" y="3630300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4"/>
          <p:cNvSpPr txBox="1">
            <a:spLocks noGrp="1"/>
          </p:cNvSpPr>
          <p:nvPr>
            <p:ph type="title" idx="5" hasCustomPrompt="1"/>
          </p:nvPr>
        </p:nvSpPr>
        <p:spPr>
          <a:xfrm>
            <a:off x="4838700" y="2717711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6_1_1">
    <p:bg>
      <p:bgPr>
        <a:solidFill>
          <a:schemeClr val="dk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5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5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5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5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5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5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5"/>
          <p:cNvSpPr/>
          <p:nvPr/>
        </p:nvSpPr>
        <p:spPr>
          <a:xfrm>
            <a:off x="3971453" y="1283906"/>
            <a:ext cx="26171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5"/>
          <p:cNvSpPr txBox="1">
            <a:spLocks noGrp="1"/>
          </p:cNvSpPr>
          <p:nvPr>
            <p:ph type="subTitle" idx="1"/>
          </p:nvPr>
        </p:nvSpPr>
        <p:spPr>
          <a:xfrm>
            <a:off x="872222" y="194970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5"/>
          <p:cNvSpPr txBox="1">
            <a:spLocks noGrp="1"/>
          </p:cNvSpPr>
          <p:nvPr>
            <p:ph type="title" hasCustomPrompt="1"/>
          </p:nvPr>
        </p:nvSpPr>
        <p:spPr>
          <a:xfrm>
            <a:off x="872222" y="1101568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2" name="Google Shape;822;p45"/>
          <p:cNvSpPr txBox="1">
            <a:spLocks noGrp="1"/>
          </p:cNvSpPr>
          <p:nvPr>
            <p:ph type="subTitle" idx="2"/>
          </p:nvPr>
        </p:nvSpPr>
        <p:spPr>
          <a:xfrm>
            <a:off x="872222" y="362055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5"/>
          <p:cNvSpPr txBox="1">
            <a:spLocks noGrp="1"/>
          </p:cNvSpPr>
          <p:nvPr>
            <p:ph type="title" idx="3" hasCustomPrompt="1"/>
          </p:nvPr>
        </p:nvSpPr>
        <p:spPr>
          <a:xfrm>
            <a:off x="872222" y="2772419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4" name="Google Shape;824;p45"/>
          <p:cNvSpPr txBox="1">
            <a:spLocks noGrp="1"/>
          </p:cNvSpPr>
          <p:nvPr>
            <p:ph type="subTitle" idx="4"/>
          </p:nvPr>
        </p:nvSpPr>
        <p:spPr>
          <a:xfrm>
            <a:off x="4765672" y="3620569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5"/>
          <p:cNvSpPr txBox="1">
            <a:spLocks noGrp="1"/>
          </p:cNvSpPr>
          <p:nvPr>
            <p:ph type="title" idx="5" hasCustomPrompt="1"/>
          </p:nvPr>
        </p:nvSpPr>
        <p:spPr>
          <a:xfrm>
            <a:off x="4765672" y="2773506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6"/>
          </p:nvPr>
        </p:nvSpPr>
        <p:spPr>
          <a:xfrm>
            <a:off x="4765672" y="1948644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5"/>
          <p:cNvSpPr txBox="1">
            <a:spLocks noGrp="1"/>
          </p:cNvSpPr>
          <p:nvPr>
            <p:ph type="title" idx="7" hasCustomPrompt="1"/>
          </p:nvPr>
        </p:nvSpPr>
        <p:spPr>
          <a:xfrm>
            <a:off x="4765672" y="1101581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2">
  <p:cSld name="CUSTOM_7">
    <p:bg>
      <p:bgPr>
        <a:solidFill>
          <a:schemeClr val="dk1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6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6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7" name="Google Shape;837;p46"/>
          <p:cNvSpPr txBox="1">
            <a:spLocks noGrp="1"/>
          </p:cNvSpPr>
          <p:nvPr>
            <p:ph type="subTitle" idx="1"/>
          </p:nvPr>
        </p:nvSpPr>
        <p:spPr>
          <a:xfrm>
            <a:off x="899050" y="1908625"/>
            <a:ext cx="2141100" cy="1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6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3">
  <p:cSld name="CUSTOM_7_1">
    <p:bg>
      <p:bgPr>
        <a:solidFill>
          <a:schemeClr val="dk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8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8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9" name="Google Shape;859;p48"/>
          <p:cNvSpPr txBox="1">
            <a:spLocks noGrp="1"/>
          </p:cNvSpPr>
          <p:nvPr>
            <p:ph type="subTitle" idx="1"/>
          </p:nvPr>
        </p:nvSpPr>
        <p:spPr>
          <a:xfrm>
            <a:off x="899050" y="1532825"/>
            <a:ext cx="5254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0" name="Google Shape;860;p48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/>
        </p:nvSpPr>
        <p:spPr>
          <a:xfrm>
            <a:off x="1860025" y="4608523"/>
            <a:ext cx="7283884" cy="534998"/>
          </a:xfrm>
          <a:custGeom>
            <a:avLst/>
            <a:gdLst/>
            <a:ahLst/>
            <a:cxnLst/>
            <a:rect l="l" t="t" r="r" b="b"/>
            <a:pathLst>
              <a:path w="129451" h="32597" extrusionOk="0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0"/>
          <p:cNvSpPr/>
          <p:nvPr/>
        </p:nvSpPr>
        <p:spPr>
          <a:xfrm>
            <a:off x="1860025" y="4657223"/>
            <a:ext cx="3292737" cy="261170"/>
          </a:xfrm>
          <a:custGeom>
            <a:avLst/>
            <a:gdLst/>
            <a:ahLst/>
            <a:cxnLst/>
            <a:rect l="l" t="t" r="r" b="b"/>
            <a:pathLst>
              <a:path w="92240" h="25852" extrusionOk="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0"/>
          <p:cNvSpPr/>
          <p:nvPr/>
        </p:nvSpPr>
        <p:spPr>
          <a:xfrm flipH="1">
            <a:off x="942" y="4781059"/>
            <a:ext cx="7642384" cy="3624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50"/>
          <p:cNvGrpSpPr/>
          <p:nvPr/>
        </p:nvGrpSpPr>
        <p:grpSpPr>
          <a:xfrm>
            <a:off x="456492" y="4397710"/>
            <a:ext cx="1802074" cy="757915"/>
            <a:chOff x="456506" y="4454146"/>
            <a:chExt cx="1639143" cy="689390"/>
          </a:xfrm>
        </p:grpSpPr>
        <p:sp>
          <p:nvSpPr>
            <p:cNvPr id="878" name="Google Shape;878;p50"/>
            <p:cNvSpPr/>
            <p:nvPr/>
          </p:nvSpPr>
          <p:spPr>
            <a:xfrm>
              <a:off x="1789865" y="4904274"/>
              <a:ext cx="57843" cy="162595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1831917" y="4873710"/>
              <a:ext cx="145444" cy="201040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800355" y="4785159"/>
              <a:ext cx="185749" cy="293530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566886" y="4683497"/>
              <a:ext cx="251457" cy="385116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664054" y="4764684"/>
              <a:ext cx="163693" cy="319263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814160" y="4867739"/>
              <a:ext cx="99807" cy="205040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456506" y="4894466"/>
              <a:ext cx="1638722" cy="249070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1409652" y="4893874"/>
              <a:ext cx="685996" cy="249233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51"/>
          <p:cNvGrpSpPr/>
          <p:nvPr/>
        </p:nvGrpSpPr>
        <p:grpSpPr>
          <a:xfrm flipH="1">
            <a:off x="3062687" y="3829748"/>
            <a:ext cx="3391103" cy="1313742"/>
            <a:chOff x="2189450" y="2220300"/>
            <a:chExt cx="3202175" cy="1240550"/>
          </a:xfrm>
        </p:grpSpPr>
        <p:sp>
          <p:nvSpPr>
            <p:cNvPr id="892" name="Google Shape;892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1"/>
          <p:cNvGrpSpPr/>
          <p:nvPr/>
        </p:nvGrpSpPr>
        <p:grpSpPr>
          <a:xfrm flipH="1">
            <a:off x="4708478" y="3471522"/>
            <a:ext cx="4309167" cy="1669408"/>
            <a:chOff x="2189450" y="2220300"/>
            <a:chExt cx="3202175" cy="1240550"/>
          </a:xfrm>
        </p:grpSpPr>
        <p:sp>
          <p:nvSpPr>
            <p:cNvPr id="895" name="Google Shape;895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51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1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51"/>
          <p:cNvGrpSpPr/>
          <p:nvPr/>
        </p:nvGrpSpPr>
        <p:grpSpPr>
          <a:xfrm>
            <a:off x="893068" y="3907831"/>
            <a:ext cx="1186803" cy="1014012"/>
            <a:chOff x="6771225" y="2829938"/>
            <a:chExt cx="1528400" cy="1305875"/>
          </a:xfrm>
        </p:grpSpPr>
        <p:sp>
          <p:nvSpPr>
            <p:cNvPr id="905" name="Google Shape;905;p51"/>
            <p:cNvSpPr/>
            <p:nvPr/>
          </p:nvSpPr>
          <p:spPr>
            <a:xfrm>
              <a:off x="6771225" y="3808963"/>
              <a:ext cx="202000" cy="262950"/>
            </a:xfrm>
            <a:custGeom>
              <a:avLst/>
              <a:gdLst/>
              <a:ahLst/>
              <a:cxnLst/>
              <a:rect l="l" t="t" r="r" b="b"/>
              <a:pathLst>
                <a:path w="8080" h="10518" extrusionOk="0">
                  <a:moveTo>
                    <a:pt x="4055" y="0"/>
                  </a:moveTo>
                  <a:cubicBezTo>
                    <a:pt x="2028" y="0"/>
                    <a:pt x="1" y="2850"/>
                    <a:pt x="1" y="5141"/>
                  </a:cubicBezTo>
                  <a:cubicBezTo>
                    <a:pt x="1" y="7345"/>
                    <a:pt x="1793" y="8285"/>
                    <a:pt x="3673" y="8373"/>
                  </a:cubicBezTo>
                  <a:lnTo>
                    <a:pt x="3673" y="10517"/>
                  </a:lnTo>
                  <a:lnTo>
                    <a:pt x="4231" y="10517"/>
                  </a:lnTo>
                  <a:lnTo>
                    <a:pt x="4114" y="8402"/>
                  </a:lnTo>
                  <a:cubicBezTo>
                    <a:pt x="6141" y="8373"/>
                    <a:pt x="8080" y="7374"/>
                    <a:pt x="8080" y="5083"/>
                  </a:cubicBezTo>
                  <a:cubicBezTo>
                    <a:pt x="8080" y="2791"/>
                    <a:pt x="6082" y="0"/>
                    <a:pt x="4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7897875" y="3619463"/>
              <a:ext cx="328300" cy="504600"/>
            </a:xfrm>
            <a:custGeom>
              <a:avLst/>
              <a:gdLst/>
              <a:ahLst/>
              <a:cxnLst/>
              <a:rect l="l" t="t" r="r" b="b"/>
              <a:pathLst>
                <a:path w="13132" h="20184" extrusionOk="0">
                  <a:moveTo>
                    <a:pt x="6551" y="1"/>
                  </a:moveTo>
                  <a:cubicBezTo>
                    <a:pt x="3261" y="1"/>
                    <a:pt x="0" y="4642"/>
                    <a:pt x="0" y="8403"/>
                  </a:cubicBezTo>
                  <a:cubicBezTo>
                    <a:pt x="0" y="11928"/>
                    <a:pt x="2850" y="13485"/>
                    <a:pt x="5934" y="13661"/>
                  </a:cubicBezTo>
                  <a:lnTo>
                    <a:pt x="5729" y="20183"/>
                  </a:lnTo>
                  <a:lnTo>
                    <a:pt x="7227" y="18891"/>
                  </a:lnTo>
                  <a:lnTo>
                    <a:pt x="6757" y="13661"/>
                  </a:lnTo>
                  <a:cubicBezTo>
                    <a:pt x="9988" y="13603"/>
                    <a:pt x="13132" y="11987"/>
                    <a:pt x="13132" y="8315"/>
                  </a:cubicBezTo>
                  <a:cubicBezTo>
                    <a:pt x="13132" y="4525"/>
                    <a:pt x="9871" y="1"/>
                    <a:pt x="6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7318400" y="2829938"/>
              <a:ext cx="981225" cy="1021650"/>
            </a:xfrm>
            <a:custGeom>
              <a:avLst/>
              <a:gdLst/>
              <a:ahLst/>
              <a:cxnLst/>
              <a:rect l="l" t="t" r="r" b="b"/>
              <a:pathLst>
                <a:path w="39249" h="40866" extrusionOk="0">
                  <a:moveTo>
                    <a:pt x="19624" y="1"/>
                  </a:moveTo>
                  <a:cubicBezTo>
                    <a:pt x="9724" y="1"/>
                    <a:pt x="0" y="13779"/>
                    <a:pt x="0" y="25089"/>
                  </a:cubicBezTo>
                  <a:cubicBezTo>
                    <a:pt x="0" y="36370"/>
                    <a:pt x="9724" y="40865"/>
                    <a:pt x="19624" y="40865"/>
                  </a:cubicBezTo>
                  <a:cubicBezTo>
                    <a:pt x="29525" y="40865"/>
                    <a:pt x="39249" y="36077"/>
                    <a:pt x="39249" y="24796"/>
                  </a:cubicBezTo>
                  <a:cubicBezTo>
                    <a:pt x="39249" y="13485"/>
                    <a:pt x="29495" y="1"/>
                    <a:pt x="19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318400" y="3055413"/>
              <a:ext cx="907775" cy="795425"/>
            </a:xfrm>
            <a:custGeom>
              <a:avLst/>
              <a:gdLst/>
              <a:ahLst/>
              <a:cxnLst/>
              <a:rect l="l" t="t" r="r" b="b"/>
              <a:pathLst>
                <a:path w="36311" h="31817" extrusionOk="0">
                  <a:moveTo>
                    <a:pt x="5582" y="1"/>
                  </a:moveTo>
                  <a:cubicBezTo>
                    <a:pt x="2204" y="4731"/>
                    <a:pt x="0" y="10665"/>
                    <a:pt x="0" y="16041"/>
                  </a:cubicBezTo>
                  <a:cubicBezTo>
                    <a:pt x="0" y="27322"/>
                    <a:pt x="9724" y="31817"/>
                    <a:pt x="19624" y="31817"/>
                  </a:cubicBezTo>
                  <a:cubicBezTo>
                    <a:pt x="26176" y="31817"/>
                    <a:pt x="32668" y="29731"/>
                    <a:pt x="36311" y="25001"/>
                  </a:cubicBezTo>
                  <a:lnTo>
                    <a:pt x="36311" y="25001"/>
                  </a:lnTo>
                  <a:cubicBezTo>
                    <a:pt x="35800" y="25025"/>
                    <a:pt x="35288" y="25036"/>
                    <a:pt x="34778" y="25036"/>
                  </a:cubicBezTo>
                  <a:cubicBezTo>
                    <a:pt x="32735" y="25036"/>
                    <a:pt x="30700" y="24848"/>
                    <a:pt x="28702" y="24472"/>
                  </a:cubicBezTo>
                  <a:cubicBezTo>
                    <a:pt x="24354" y="23591"/>
                    <a:pt x="20506" y="21535"/>
                    <a:pt x="16980" y="18861"/>
                  </a:cubicBezTo>
                  <a:cubicBezTo>
                    <a:pt x="13631" y="16364"/>
                    <a:pt x="9754" y="13632"/>
                    <a:pt x="7580" y="9930"/>
                  </a:cubicBezTo>
                  <a:cubicBezTo>
                    <a:pt x="5729" y="6787"/>
                    <a:pt x="5611" y="3438"/>
                    <a:pt x="5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438850" y="2901188"/>
              <a:ext cx="740325" cy="1211125"/>
            </a:xfrm>
            <a:custGeom>
              <a:avLst/>
              <a:gdLst/>
              <a:ahLst/>
              <a:cxnLst/>
              <a:rect l="l" t="t" r="r" b="b"/>
              <a:pathLst>
                <a:path w="29613" h="48445" extrusionOk="0">
                  <a:moveTo>
                    <a:pt x="14748" y="1"/>
                  </a:moveTo>
                  <a:lnTo>
                    <a:pt x="13954" y="882"/>
                  </a:lnTo>
                  <a:lnTo>
                    <a:pt x="13367" y="16305"/>
                  </a:lnTo>
                  <a:lnTo>
                    <a:pt x="9078" y="12515"/>
                  </a:lnTo>
                  <a:lnTo>
                    <a:pt x="8813" y="5024"/>
                  </a:lnTo>
                  <a:lnTo>
                    <a:pt x="8520" y="5024"/>
                  </a:lnTo>
                  <a:lnTo>
                    <a:pt x="8167" y="11663"/>
                  </a:lnTo>
                  <a:lnTo>
                    <a:pt x="1616" y="7786"/>
                  </a:lnTo>
                  <a:lnTo>
                    <a:pt x="1616" y="8285"/>
                  </a:lnTo>
                  <a:lnTo>
                    <a:pt x="7462" y="12750"/>
                  </a:lnTo>
                  <a:lnTo>
                    <a:pt x="1293" y="13984"/>
                  </a:lnTo>
                  <a:lnTo>
                    <a:pt x="1263" y="14572"/>
                  </a:lnTo>
                  <a:lnTo>
                    <a:pt x="8549" y="13426"/>
                  </a:lnTo>
                  <a:lnTo>
                    <a:pt x="13367" y="17745"/>
                  </a:lnTo>
                  <a:lnTo>
                    <a:pt x="13132" y="30348"/>
                  </a:lnTo>
                  <a:lnTo>
                    <a:pt x="6581" y="26734"/>
                  </a:lnTo>
                  <a:lnTo>
                    <a:pt x="5934" y="20624"/>
                  </a:lnTo>
                  <a:lnTo>
                    <a:pt x="5582" y="20624"/>
                  </a:lnTo>
                  <a:lnTo>
                    <a:pt x="5758" y="26029"/>
                  </a:lnTo>
                  <a:lnTo>
                    <a:pt x="1087" y="23033"/>
                  </a:lnTo>
                  <a:lnTo>
                    <a:pt x="1528" y="24120"/>
                  </a:lnTo>
                  <a:lnTo>
                    <a:pt x="5024" y="26999"/>
                  </a:lnTo>
                  <a:lnTo>
                    <a:pt x="0" y="29349"/>
                  </a:lnTo>
                  <a:lnTo>
                    <a:pt x="0" y="29878"/>
                  </a:lnTo>
                  <a:lnTo>
                    <a:pt x="5846" y="27733"/>
                  </a:lnTo>
                  <a:lnTo>
                    <a:pt x="13132" y="32580"/>
                  </a:lnTo>
                  <a:lnTo>
                    <a:pt x="13132" y="48444"/>
                  </a:lnTo>
                  <a:lnTo>
                    <a:pt x="15835" y="48444"/>
                  </a:lnTo>
                  <a:lnTo>
                    <a:pt x="14806" y="31699"/>
                  </a:lnTo>
                  <a:lnTo>
                    <a:pt x="20535" y="28350"/>
                  </a:lnTo>
                  <a:lnTo>
                    <a:pt x="28614" y="30906"/>
                  </a:lnTo>
                  <a:lnTo>
                    <a:pt x="28819" y="30612"/>
                  </a:lnTo>
                  <a:lnTo>
                    <a:pt x="21593" y="27469"/>
                  </a:lnTo>
                  <a:lnTo>
                    <a:pt x="27821" y="22944"/>
                  </a:lnTo>
                  <a:lnTo>
                    <a:pt x="26910" y="22944"/>
                  </a:lnTo>
                  <a:lnTo>
                    <a:pt x="20799" y="26999"/>
                  </a:lnTo>
                  <a:lnTo>
                    <a:pt x="20153" y="21505"/>
                  </a:lnTo>
                  <a:lnTo>
                    <a:pt x="19712" y="22239"/>
                  </a:lnTo>
                  <a:lnTo>
                    <a:pt x="19801" y="27557"/>
                  </a:lnTo>
                  <a:lnTo>
                    <a:pt x="14806" y="30083"/>
                  </a:lnTo>
                  <a:lnTo>
                    <a:pt x="14395" y="21799"/>
                  </a:lnTo>
                  <a:lnTo>
                    <a:pt x="21416" y="17275"/>
                  </a:lnTo>
                  <a:lnTo>
                    <a:pt x="29613" y="17803"/>
                  </a:lnTo>
                  <a:lnTo>
                    <a:pt x="29613" y="17363"/>
                  </a:lnTo>
                  <a:lnTo>
                    <a:pt x="22768" y="16217"/>
                  </a:lnTo>
                  <a:lnTo>
                    <a:pt x="29084" y="11517"/>
                  </a:lnTo>
                  <a:lnTo>
                    <a:pt x="29084" y="10606"/>
                  </a:lnTo>
                  <a:lnTo>
                    <a:pt x="22239" y="15747"/>
                  </a:lnTo>
                  <a:lnTo>
                    <a:pt x="23502" y="8902"/>
                  </a:lnTo>
                  <a:lnTo>
                    <a:pt x="22826" y="9196"/>
                  </a:lnTo>
                  <a:lnTo>
                    <a:pt x="20887" y="16393"/>
                  </a:lnTo>
                  <a:lnTo>
                    <a:pt x="14307" y="20154"/>
                  </a:lnTo>
                  <a:lnTo>
                    <a:pt x="14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779625" y="2901188"/>
              <a:ext cx="399550" cy="1211125"/>
            </a:xfrm>
            <a:custGeom>
              <a:avLst/>
              <a:gdLst/>
              <a:ahLst/>
              <a:cxnLst/>
              <a:rect l="l" t="t" r="r" b="b"/>
              <a:pathLst>
                <a:path w="15982" h="48445" extrusionOk="0">
                  <a:moveTo>
                    <a:pt x="1117" y="1"/>
                  </a:moveTo>
                  <a:lnTo>
                    <a:pt x="882" y="265"/>
                  </a:lnTo>
                  <a:lnTo>
                    <a:pt x="882" y="412"/>
                  </a:lnTo>
                  <a:cubicBezTo>
                    <a:pt x="882" y="3732"/>
                    <a:pt x="852" y="7110"/>
                    <a:pt x="705" y="10459"/>
                  </a:cubicBezTo>
                  <a:cubicBezTo>
                    <a:pt x="529" y="13691"/>
                    <a:pt x="558" y="17010"/>
                    <a:pt x="206" y="20242"/>
                  </a:cubicBezTo>
                  <a:cubicBezTo>
                    <a:pt x="0" y="22181"/>
                    <a:pt x="265" y="48444"/>
                    <a:pt x="265" y="48444"/>
                  </a:cubicBezTo>
                  <a:lnTo>
                    <a:pt x="2204" y="48444"/>
                  </a:lnTo>
                  <a:lnTo>
                    <a:pt x="1175" y="31699"/>
                  </a:lnTo>
                  <a:lnTo>
                    <a:pt x="6875" y="28350"/>
                  </a:lnTo>
                  <a:lnTo>
                    <a:pt x="14953" y="30935"/>
                  </a:lnTo>
                  <a:lnTo>
                    <a:pt x="15159" y="30641"/>
                  </a:lnTo>
                  <a:lnTo>
                    <a:pt x="7962" y="27469"/>
                  </a:lnTo>
                  <a:lnTo>
                    <a:pt x="14160" y="22974"/>
                  </a:lnTo>
                  <a:lnTo>
                    <a:pt x="13250" y="22974"/>
                  </a:lnTo>
                  <a:lnTo>
                    <a:pt x="7139" y="27028"/>
                  </a:lnTo>
                  <a:lnTo>
                    <a:pt x="6493" y="21505"/>
                  </a:lnTo>
                  <a:lnTo>
                    <a:pt x="6052" y="22239"/>
                  </a:lnTo>
                  <a:lnTo>
                    <a:pt x="6140" y="27557"/>
                  </a:lnTo>
                  <a:lnTo>
                    <a:pt x="1175" y="30054"/>
                  </a:lnTo>
                  <a:lnTo>
                    <a:pt x="764" y="21769"/>
                  </a:lnTo>
                  <a:lnTo>
                    <a:pt x="7785" y="17275"/>
                  </a:lnTo>
                  <a:lnTo>
                    <a:pt x="15982" y="17803"/>
                  </a:lnTo>
                  <a:lnTo>
                    <a:pt x="15982" y="17363"/>
                  </a:lnTo>
                  <a:lnTo>
                    <a:pt x="9137" y="16217"/>
                  </a:lnTo>
                  <a:lnTo>
                    <a:pt x="15453" y="11517"/>
                  </a:lnTo>
                  <a:lnTo>
                    <a:pt x="15453" y="10606"/>
                  </a:lnTo>
                  <a:lnTo>
                    <a:pt x="8608" y="15747"/>
                  </a:lnTo>
                  <a:lnTo>
                    <a:pt x="9871" y="8931"/>
                  </a:lnTo>
                  <a:lnTo>
                    <a:pt x="9195" y="9196"/>
                  </a:lnTo>
                  <a:lnTo>
                    <a:pt x="7256" y="16393"/>
                  </a:lnTo>
                  <a:lnTo>
                    <a:pt x="676" y="20183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6847625" y="3176613"/>
              <a:ext cx="734450" cy="764575"/>
            </a:xfrm>
            <a:custGeom>
              <a:avLst/>
              <a:gdLst/>
              <a:ahLst/>
              <a:cxnLst/>
              <a:rect l="l" t="t" r="r" b="b"/>
              <a:pathLst>
                <a:path w="29378" h="30583" extrusionOk="0">
                  <a:moveTo>
                    <a:pt x="14689" y="0"/>
                  </a:moveTo>
                  <a:cubicBezTo>
                    <a:pt x="7286" y="0"/>
                    <a:pt x="0" y="10106"/>
                    <a:pt x="0" y="18537"/>
                  </a:cubicBezTo>
                  <a:cubicBezTo>
                    <a:pt x="0" y="26969"/>
                    <a:pt x="7286" y="30582"/>
                    <a:pt x="14689" y="30582"/>
                  </a:cubicBezTo>
                  <a:cubicBezTo>
                    <a:pt x="22092" y="30582"/>
                    <a:pt x="29378" y="27204"/>
                    <a:pt x="29378" y="18743"/>
                  </a:cubicBezTo>
                  <a:cubicBezTo>
                    <a:pt x="29378" y="10312"/>
                    <a:pt x="22092" y="0"/>
                    <a:pt x="1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6901975" y="3345513"/>
              <a:ext cx="679375" cy="595675"/>
            </a:xfrm>
            <a:custGeom>
              <a:avLst/>
              <a:gdLst/>
              <a:ahLst/>
              <a:cxnLst/>
              <a:rect l="l" t="t" r="r" b="b"/>
              <a:pathLst>
                <a:path w="27175" h="23827" extrusionOk="0">
                  <a:moveTo>
                    <a:pt x="23032" y="1"/>
                  </a:moveTo>
                  <a:cubicBezTo>
                    <a:pt x="23003" y="2557"/>
                    <a:pt x="22885" y="5083"/>
                    <a:pt x="21534" y="7434"/>
                  </a:cubicBezTo>
                  <a:cubicBezTo>
                    <a:pt x="19918" y="10195"/>
                    <a:pt x="16980" y="12222"/>
                    <a:pt x="14483" y="14102"/>
                  </a:cubicBezTo>
                  <a:cubicBezTo>
                    <a:pt x="11869" y="16100"/>
                    <a:pt x="8990" y="17628"/>
                    <a:pt x="5729" y="18303"/>
                  </a:cubicBezTo>
                  <a:cubicBezTo>
                    <a:pt x="4205" y="18589"/>
                    <a:pt x="2643" y="18739"/>
                    <a:pt x="1090" y="18739"/>
                  </a:cubicBezTo>
                  <a:cubicBezTo>
                    <a:pt x="726" y="18739"/>
                    <a:pt x="363" y="18731"/>
                    <a:pt x="0" y="18714"/>
                  </a:cubicBezTo>
                  <a:lnTo>
                    <a:pt x="0" y="18714"/>
                  </a:lnTo>
                  <a:cubicBezTo>
                    <a:pt x="2732" y="22240"/>
                    <a:pt x="7580" y="23826"/>
                    <a:pt x="12486" y="23826"/>
                  </a:cubicBezTo>
                  <a:cubicBezTo>
                    <a:pt x="19918" y="23826"/>
                    <a:pt x="27174" y="20448"/>
                    <a:pt x="27174" y="11987"/>
                  </a:cubicBezTo>
                  <a:cubicBezTo>
                    <a:pt x="27174" y="7992"/>
                    <a:pt x="25529" y="3556"/>
                    <a:pt x="23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6937950" y="3229488"/>
              <a:ext cx="553800" cy="906325"/>
            </a:xfrm>
            <a:custGeom>
              <a:avLst/>
              <a:gdLst/>
              <a:ahLst/>
              <a:cxnLst/>
              <a:rect l="l" t="t" r="r" b="b"/>
              <a:pathLst>
                <a:path w="22152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652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383" y="7962"/>
                  </a:lnTo>
                  <a:lnTo>
                    <a:pt x="383" y="8637"/>
                  </a:lnTo>
                  <a:lnTo>
                    <a:pt x="5112" y="1213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51" y="16099"/>
                  </a:lnTo>
                  <a:lnTo>
                    <a:pt x="6581" y="20212"/>
                  </a:lnTo>
                  <a:lnTo>
                    <a:pt x="1998" y="17186"/>
                  </a:lnTo>
                  <a:lnTo>
                    <a:pt x="1323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20"/>
                  </a:lnTo>
                  <a:lnTo>
                    <a:pt x="6787" y="21240"/>
                  </a:lnTo>
                  <a:lnTo>
                    <a:pt x="11076" y="23708"/>
                  </a:lnTo>
                  <a:lnTo>
                    <a:pt x="10312" y="36252"/>
                  </a:lnTo>
                  <a:lnTo>
                    <a:pt x="12310" y="36252"/>
                  </a:lnTo>
                  <a:lnTo>
                    <a:pt x="12310" y="24384"/>
                  </a:lnTo>
                  <a:lnTo>
                    <a:pt x="17774" y="20741"/>
                  </a:lnTo>
                  <a:lnTo>
                    <a:pt x="22151" y="22357"/>
                  </a:lnTo>
                  <a:lnTo>
                    <a:pt x="22151" y="21975"/>
                  </a:lnTo>
                  <a:lnTo>
                    <a:pt x="18391" y="20212"/>
                  </a:lnTo>
                  <a:lnTo>
                    <a:pt x="21006" y="18068"/>
                  </a:lnTo>
                  <a:lnTo>
                    <a:pt x="21329" y="17245"/>
                  </a:lnTo>
                  <a:lnTo>
                    <a:pt x="17833" y="19478"/>
                  </a:lnTo>
                  <a:lnTo>
                    <a:pt x="17980" y="15424"/>
                  </a:lnTo>
                  <a:lnTo>
                    <a:pt x="17686" y="15424"/>
                  </a:lnTo>
                  <a:lnTo>
                    <a:pt x="17245" y="20006"/>
                  </a:lnTo>
                  <a:lnTo>
                    <a:pt x="12310" y="22709"/>
                  </a:lnTo>
                  <a:lnTo>
                    <a:pt x="12134" y="13279"/>
                  </a:lnTo>
                  <a:lnTo>
                    <a:pt x="15747" y="10047"/>
                  </a:lnTo>
                  <a:lnTo>
                    <a:pt x="21211" y="10929"/>
                  </a:lnTo>
                  <a:lnTo>
                    <a:pt x="21182" y="10488"/>
                  </a:lnTo>
                  <a:lnTo>
                    <a:pt x="16570" y="9548"/>
                  </a:lnTo>
                  <a:lnTo>
                    <a:pt x="20947" y="6199"/>
                  </a:lnTo>
                  <a:lnTo>
                    <a:pt x="20947" y="5817"/>
                  </a:lnTo>
                  <a:lnTo>
                    <a:pt x="16041" y="8725"/>
                  </a:lnTo>
                  <a:lnTo>
                    <a:pt x="15776" y="3790"/>
                  </a:lnTo>
                  <a:lnTo>
                    <a:pt x="15541" y="3790"/>
                  </a:lnTo>
                  <a:lnTo>
                    <a:pt x="15336" y="9372"/>
                  </a:lnTo>
                  <a:lnTo>
                    <a:pt x="12134" y="12221"/>
                  </a:lnTo>
                  <a:lnTo>
                    <a:pt x="11722" y="676"/>
                  </a:lnTo>
                  <a:lnTo>
                    <a:pt x="11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6937950" y="3229488"/>
              <a:ext cx="298950" cy="906325"/>
            </a:xfrm>
            <a:custGeom>
              <a:avLst/>
              <a:gdLst/>
              <a:ahLst/>
              <a:cxnLst/>
              <a:rect l="l" t="t" r="r" b="b"/>
              <a:pathLst>
                <a:path w="11958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11458" y="15100"/>
                  </a:lnTo>
                  <a:lnTo>
                    <a:pt x="655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412" y="7962"/>
                  </a:lnTo>
                  <a:lnTo>
                    <a:pt x="412" y="8637"/>
                  </a:lnTo>
                  <a:lnTo>
                    <a:pt x="5142" y="1216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81" y="16129"/>
                  </a:lnTo>
                  <a:lnTo>
                    <a:pt x="6611" y="20241"/>
                  </a:lnTo>
                  <a:lnTo>
                    <a:pt x="2028" y="17186"/>
                  </a:lnTo>
                  <a:lnTo>
                    <a:pt x="1352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50"/>
                  </a:lnTo>
                  <a:lnTo>
                    <a:pt x="6787" y="21240"/>
                  </a:lnTo>
                  <a:lnTo>
                    <a:pt x="11076" y="23737"/>
                  </a:lnTo>
                  <a:lnTo>
                    <a:pt x="10312" y="36252"/>
                  </a:lnTo>
                  <a:lnTo>
                    <a:pt x="11752" y="36252"/>
                  </a:lnTo>
                  <a:cubicBezTo>
                    <a:pt x="11752" y="36252"/>
                    <a:pt x="11957" y="16599"/>
                    <a:pt x="11810" y="15159"/>
                  </a:cubicBezTo>
                  <a:cubicBezTo>
                    <a:pt x="11517" y="12721"/>
                    <a:pt x="11546" y="10253"/>
                    <a:pt x="11429" y="7815"/>
                  </a:cubicBezTo>
                  <a:cubicBezTo>
                    <a:pt x="11282" y="5318"/>
                    <a:pt x="11282" y="2791"/>
                    <a:pt x="11282" y="294"/>
                  </a:cubicBezTo>
                  <a:cubicBezTo>
                    <a:pt x="11282" y="265"/>
                    <a:pt x="11282" y="235"/>
                    <a:pt x="11282" y="206"/>
                  </a:cubicBezTo>
                  <a:lnTo>
                    <a:pt x="11105" y="0"/>
                  </a:lnTo>
                  <a:close/>
                </a:path>
              </a:pathLst>
            </a:custGeom>
            <a:solidFill>
              <a:srgbClr val="442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2"/>
          <p:cNvSpPr/>
          <p:nvPr/>
        </p:nvSpPr>
        <p:spPr>
          <a:xfrm flipH="1">
            <a:off x="7443034" y="382628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2"/>
          <p:cNvSpPr/>
          <p:nvPr/>
        </p:nvSpPr>
        <p:spPr>
          <a:xfrm flipH="1">
            <a:off x="6497828" y="270474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2"/>
          <p:cNvSpPr/>
          <p:nvPr/>
        </p:nvSpPr>
        <p:spPr>
          <a:xfrm flipH="1">
            <a:off x="242538" y="42827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2"/>
          <p:cNvSpPr/>
          <p:nvPr/>
        </p:nvSpPr>
        <p:spPr>
          <a:xfrm flipH="1">
            <a:off x="1853279" y="356038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2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2"/>
          <p:cNvSpPr/>
          <p:nvPr/>
        </p:nvSpPr>
        <p:spPr>
          <a:xfrm>
            <a:off x="8238773" y="4753076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52"/>
          <p:cNvSpPr/>
          <p:nvPr/>
        </p:nvSpPr>
        <p:spPr>
          <a:xfrm>
            <a:off x="-100" y="4699500"/>
            <a:ext cx="9143932" cy="443997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2"/>
          <p:cNvSpPr/>
          <p:nvPr/>
        </p:nvSpPr>
        <p:spPr>
          <a:xfrm flipH="1">
            <a:off x="8419535" y="1555974"/>
            <a:ext cx="544116" cy="343767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"/>
          </p:nvPr>
        </p:nvSpPr>
        <p:spPr>
          <a:xfrm>
            <a:off x="5603200" y="16254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2"/>
          </p:nvPr>
        </p:nvSpPr>
        <p:spPr>
          <a:xfrm>
            <a:off x="55971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3"/>
          </p:nvPr>
        </p:nvSpPr>
        <p:spPr>
          <a:xfrm>
            <a:off x="1753300" y="16266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4"/>
          </p:nvPr>
        </p:nvSpPr>
        <p:spPr>
          <a:xfrm>
            <a:off x="17472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5"/>
          </p:nvPr>
        </p:nvSpPr>
        <p:spPr>
          <a:xfrm>
            <a:off x="56032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6"/>
          </p:nvPr>
        </p:nvSpPr>
        <p:spPr>
          <a:xfrm>
            <a:off x="55971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7"/>
          </p:nvPr>
        </p:nvSpPr>
        <p:spPr>
          <a:xfrm>
            <a:off x="17533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8"/>
          </p:nvPr>
        </p:nvSpPr>
        <p:spPr>
          <a:xfrm>
            <a:off x="17472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216" name="Google Shape;216;p13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3"/>
          <p:cNvSpPr txBox="1">
            <a:spLocks noGrp="1"/>
          </p:cNvSpPr>
          <p:nvPr>
            <p:ph type="title" idx="9" hasCustomPrompt="1"/>
          </p:nvPr>
        </p:nvSpPr>
        <p:spPr>
          <a:xfrm>
            <a:off x="9696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13" hasCustomPrompt="1"/>
          </p:nvPr>
        </p:nvSpPr>
        <p:spPr>
          <a:xfrm>
            <a:off x="9696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295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5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/>
          <p:nvPr/>
        </p:nvSpPr>
        <p:spPr>
          <a:xfrm>
            <a:off x="4800895" y="4973556"/>
            <a:ext cx="4343105" cy="16994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"/>
          <p:cNvSpPr/>
          <p:nvPr/>
        </p:nvSpPr>
        <p:spPr>
          <a:xfrm flipH="1">
            <a:off x="-174" y="4764650"/>
            <a:ext cx="713924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1"/>
          </p:nvPr>
        </p:nvSpPr>
        <p:spPr>
          <a:xfrm>
            <a:off x="3359800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2"/>
          </p:nvPr>
        </p:nvSpPr>
        <p:spPr>
          <a:xfrm>
            <a:off x="33608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subTitle" idx="3"/>
          </p:nvPr>
        </p:nvSpPr>
        <p:spPr>
          <a:xfrm>
            <a:off x="652900" y="17435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9" name="Google Shape;249;p14"/>
          <p:cNvSpPr txBox="1">
            <a:spLocks noGrp="1"/>
          </p:cNvSpPr>
          <p:nvPr>
            <p:ph type="subTitle" idx="4"/>
          </p:nvPr>
        </p:nvSpPr>
        <p:spPr>
          <a:xfrm>
            <a:off x="6539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subTitle" idx="5"/>
          </p:nvPr>
        </p:nvSpPr>
        <p:spPr>
          <a:xfrm>
            <a:off x="33598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6"/>
          </p:nvPr>
        </p:nvSpPr>
        <p:spPr>
          <a:xfrm>
            <a:off x="33608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7"/>
          </p:nvPr>
        </p:nvSpPr>
        <p:spPr>
          <a:xfrm>
            <a:off x="6529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subTitle" idx="8"/>
          </p:nvPr>
        </p:nvSpPr>
        <p:spPr>
          <a:xfrm>
            <a:off x="6539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9"/>
          </p:nvPr>
        </p:nvSpPr>
        <p:spPr>
          <a:xfrm>
            <a:off x="6072775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3"/>
          </p:nvPr>
        </p:nvSpPr>
        <p:spPr>
          <a:xfrm>
            <a:off x="6073825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4"/>
          </p:nvPr>
        </p:nvSpPr>
        <p:spPr>
          <a:xfrm>
            <a:off x="6078975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15"/>
          </p:nvPr>
        </p:nvSpPr>
        <p:spPr>
          <a:xfrm>
            <a:off x="6080025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16" hasCustomPrompt="1"/>
          </p:nvPr>
        </p:nvSpPr>
        <p:spPr>
          <a:xfrm>
            <a:off x="151371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 idx="17" hasCustomPrompt="1"/>
          </p:nvPr>
        </p:nvSpPr>
        <p:spPr>
          <a:xfrm>
            <a:off x="151371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18" hasCustomPrompt="1"/>
          </p:nvPr>
        </p:nvSpPr>
        <p:spPr>
          <a:xfrm>
            <a:off x="4231788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title" idx="19" hasCustomPrompt="1"/>
          </p:nvPr>
        </p:nvSpPr>
        <p:spPr>
          <a:xfrm>
            <a:off x="4231788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20" hasCustomPrompt="1"/>
          </p:nvPr>
        </p:nvSpPr>
        <p:spPr>
          <a:xfrm>
            <a:off x="693856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21" hasCustomPrompt="1"/>
          </p:nvPr>
        </p:nvSpPr>
        <p:spPr>
          <a:xfrm>
            <a:off x="693856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/>
          <p:nvPr/>
        </p:nvSpPr>
        <p:spPr>
          <a:xfrm flipH="1">
            <a:off x="8172024" y="4771911"/>
            <a:ext cx="200202" cy="26061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 flipH="1">
            <a:off x="7802211" y="4562802"/>
            <a:ext cx="325378" cy="500109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7618976" y="4812605"/>
            <a:ext cx="138794" cy="180673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1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>
            <a:off x="5264125" y="146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2"/>
          </p:nvPr>
        </p:nvSpPr>
        <p:spPr>
          <a:xfrm>
            <a:off x="5264125" y="175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940375" y="1653250"/>
            <a:ext cx="2985600" cy="14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5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3"/>
          </p:nvPr>
        </p:nvSpPr>
        <p:spPr>
          <a:xfrm>
            <a:off x="5264125" y="2228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4"/>
          </p:nvPr>
        </p:nvSpPr>
        <p:spPr>
          <a:xfrm>
            <a:off x="5264125" y="2519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5"/>
          </p:nvPr>
        </p:nvSpPr>
        <p:spPr>
          <a:xfrm>
            <a:off x="5264125" y="2991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6"/>
          </p:nvPr>
        </p:nvSpPr>
        <p:spPr>
          <a:xfrm>
            <a:off x="5264125" y="3281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ubTitle" idx="7"/>
          </p:nvPr>
        </p:nvSpPr>
        <p:spPr>
          <a:xfrm>
            <a:off x="5264125" y="37534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subTitle" idx="8"/>
          </p:nvPr>
        </p:nvSpPr>
        <p:spPr>
          <a:xfrm>
            <a:off x="5264125" y="40442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ubTitle" idx="9"/>
          </p:nvPr>
        </p:nvSpPr>
        <p:spPr>
          <a:xfrm>
            <a:off x="5264125" y="7038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3"/>
          </p:nvPr>
        </p:nvSpPr>
        <p:spPr>
          <a:xfrm>
            <a:off x="5264125" y="9946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14" hasCustomPrompt="1"/>
          </p:nvPr>
        </p:nvSpPr>
        <p:spPr>
          <a:xfrm>
            <a:off x="4538059" y="703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8" name="Google Shape;288;p15"/>
          <p:cNvSpPr txBox="1">
            <a:spLocks noGrp="1"/>
          </p:cNvSpPr>
          <p:nvPr>
            <p:ph type="title" idx="15" hasCustomPrompt="1"/>
          </p:nvPr>
        </p:nvSpPr>
        <p:spPr>
          <a:xfrm>
            <a:off x="4538059" y="14571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16" hasCustomPrompt="1"/>
          </p:nvPr>
        </p:nvSpPr>
        <p:spPr>
          <a:xfrm>
            <a:off x="4538059" y="221047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0" name="Google Shape;290;p15"/>
          <p:cNvSpPr txBox="1">
            <a:spLocks noGrp="1"/>
          </p:cNvSpPr>
          <p:nvPr>
            <p:ph type="title" idx="17" hasCustomPrompt="1"/>
          </p:nvPr>
        </p:nvSpPr>
        <p:spPr>
          <a:xfrm>
            <a:off x="4538059" y="29637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18" hasCustomPrompt="1"/>
          </p:nvPr>
        </p:nvSpPr>
        <p:spPr>
          <a:xfrm>
            <a:off x="4538059" y="371710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4">
  <p:cSld name="CUSTOM_11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ubTitle" idx="1"/>
          </p:nvPr>
        </p:nvSpPr>
        <p:spPr>
          <a:xfrm>
            <a:off x="5576775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2"/>
          </p:nvPr>
        </p:nvSpPr>
        <p:spPr>
          <a:xfrm>
            <a:off x="5576775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subTitle" idx="3"/>
          </p:nvPr>
        </p:nvSpPr>
        <p:spPr>
          <a:xfrm>
            <a:off x="5576775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4"/>
          </p:nvPr>
        </p:nvSpPr>
        <p:spPr>
          <a:xfrm>
            <a:off x="5576775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subTitle" idx="5"/>
          </p:nvPr>
        </p:nvSpPr>
        <p:spPr>
          <a:xfrm>
            <a:off x="5576775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6"/>
          </p:nvPr>
        </p:nvSpPr>
        <p:spPr>
          <a:xfrm>
            <a:off x="5576775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subTitle" idx="7"/>
          </p:nvPr>
        </p:nvSpPr>
        <p:spPr>
          <a:xfrm>
            <a:off x="691436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ubTitle" idx="8"/>
          </p:nvPr>
        </p:nvSpPr>
        <p:spPr>
          <a:xfrm>
            <a:off x="691436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9"/>
          </p:nvPr>
        </p:nvSpPr>
        <p:spPr>
          <a:xfrm>
            <a:off x="691436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subTitle" idx="13"/>
          </p:nvPr>
        </p:nvSpPr>
        <p:spPr>
          <a:xfrm>
            <a:off x="691436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6"/>
          <p:cNvSpPr txBox="1">
            <a:spLocks noGrp="1"/>
          </p:cNvSpPr>
          <p:nvPr>
            <p:ph type="subTitle" idx="14"/>
          </p:nvPr>
        </p:nvSpPr>
        <p:spPr>
          <a:xfrm>
            <a:off x="691436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11" name="Google Shape;311;p16"/>
          <p:cNvSpPr txBox="1">
            <a:spLocks noGrp="1"/>
          </p:cNvSpPr>
          <p:nvPr>
            <p:ph type="subTitle" idx="15"/>
          </p:nvPr>
        </p:nvSpPr>
        <p:spPr>
          <a:xfrm>
            <a:off x="691436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title" idx="16" hasCustomPrompt="1"/>
          </p:nvPr>
        </p:nvSpPr>
        <p:spPr>
          <a:xfrm>
            <a:off x="2883638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4" name="Google Shape;314;p16"/>
          <p:cNvSpPr txBox="1">
            <a:spLocks noGrp="1"/>
          </p:cNvSpPr>
          <p:nvPr>
            <p:ph type="title" idx="17" hasCustomPrompt="1"/>
          </p:nvPr>
        </p:nvSpPr>
        <p:spPr>
          <a:xfrm>
            <a:off x="5573663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5" name="Google Shape;315;p16"/>
          <p:cNvSpPr txBox="1">
            <a:spLocks noGrp="1"/>
          </p:cNvSpPr>
          <p:nvPr>
            <p:ph type="title" idx="18" hasCustomPrompt="1"/>
          </p:nvPr>
        </p:nvSpPr>
        <p:spPr>
          <a:xfrm>
            <a:off x="2886750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 idx="19" hasCustomPrompt="1"/>
          </p:nvPr>
        </p:nvSpPr>
        <p:spPr>
          <a:xfrm>
            <a:off x="5576775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idx="20" hasCustomPrompt="1"/>
          </p:nvPr>
        </p:nvSpPr>
        <p:spPr>
          <a:xfrm>
            <a:off x="2886750" y="3485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title" idx="21" hasCustomPrompt="1"/>
          </p:nvPr>
        </p:nvSpPr>
        <p:spPr>
          <a:xfrm>
            <a:off x="5576775" y="34814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8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>
            <a:spLocks noGrp="1"/>
          </p:cNvSpPr>
          <p:nvPr>
            <p:ph type="title"/>
          </p:nvPr>
        </p:nvSpPr>
        <p:spPr>
          <a:xfrm>
            <a:off x="784400" y="1112950"/>
            <a:ext cx="5746500" cy="21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title" idx="2"/>
          </p:nvPr>
        </p:nvSpPr>
        <p:spPr>
          <a:xfrm>
            <a:off x="791825" y="3060700"/>
            <a:ext cx="5746500" cy="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4" r:id="rId36"/>
    <p:sldLayoutId id="2147483696" r:id="rId37"/>
    <p:sldLayoutId id="2147483697" r:id="rId38"/>
    <p:sldLayoutId id="2147483698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5"/>
          <p:cNvSpPr txBox="1">
            <a:spLocks noGrp="1"/>
          </p:cNvSpPr>
          <p:nvPr>
            <p:ph type="ctrTitle"/>
          </p:nvPr>
        </p:nvSpPr>
        <p:spPr>
          <a:xfrm>
            <a:off x="1130775" y="604100"/>
            <a:ext cx="4563300" cy="25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-US"/>
              <a:t>e</a:t>
            </a:r>
            <a:r>
              <a:rPr lang="en"/>
              <a:t>ch lessons learned on the farm</a:t>
            </a:r>
            <a:endParaRPr/>
          </a:p>
        </p:txBody>
      </p:sp>
      <p:sp>
        <p:nvSpPr>
          <p:cNvPr id="933" name="Google Shape;933;p55"/>
          <p:cNvSpPr txBox="1">
            <a:spLocks noGrp="1"/>
          </p:cNvSpPr>
          <p:nvPr>
            <p:ph type="subTitle" idx="1"/>
          </p:nvPr>
        </p:nvSpPr>
        <p:spPr>
          <a:xfrm>
            <a:off x="1130775" y="3061625"/>
            <a:ext cx="2775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Houghes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 Smith</a:t>
            </a:r>
            <a:endParaRPr/>
          </a:p>
        </p:txBody>
      </p:sp>
      <p:grpSp>
        <p:nvGrpSpPr>
          <p:cNvPr id="934" name="Google Shape;934;p55"/>
          <p:cNvGrpSpPr/>
          <p:nvPr/>
        </p:nvGrpSpPr>
        <p:grpSpPr>
          <a:xfrm>
            <a:off x="4815845" y="604088"/>
            <a:ext cx="3557234" cy="4539470"/>
            <a:chOff x="4815845" y="604088"/>
            <a:chExt cx="3557234" cy="4539470"/>
          </a:xfrm>
        </p:grpSpPr>
        <p:grpSp>
          <p:nvGrpSpPr>
            <p:cNvPr id="935" name="Google Shape;935;p55"/>
            <p:cNvGrpSpPr/>
            <p:nvPr/>
          </p:nvGrpSpPr>
          <p:grpSpPr>
            <a:xfrm>
              <a:off x="6231762" y="604088"/>
              <a:ext cx="2141317" cy="4539462"/>
              <a:chOff x="2451049" y="3270244"/>
              <a:chExt cx="598267" cy="1268254"/>
            </a:xfrm>
          </p:grpSpPr>
          <p:sp>
            <p:nvSpPr>
              <p:cNvPr id="936" name="Google Shape;936;p55"/>
              <p:cNvSpPr/>
              <p:nvPr/>
            </p:nvSpPr>
            <p:spPr>
              <a:xfrm>
                <a:off x="2661886" y="3270244"/>
                <a:ext cx="135246" cy="47754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3443" extrusionOk="0">
                    <a:moveTo>
                      <a:pt x="3767" y="0"/>
                    </a:moveTo>
                    <a:cubicBezTo>
                      <a:pt x="1803" y="0"/>
                      <a:pt x="186" y="1502"/>
                      <a:pt x="1" y="3420"/>
                    </a:cubicBezTo>
                    <a:cubicBezTo>
                      <a:pt x="1479" y="3050"/>
                      <a:pt x="3074" y="2842"/>
                      <a:pt x="4783" y="2842"/>
                    </a:cubicBezTo>
                    <a:cubicBezTo>
                      <a:pt x="4864" y="2841"/>
                      <a:pt x="4944" y="2840"/>
                      <a:pt x="5024" y="2840"/>
                    </a:cubicBezTo>
                    <a:cubicBezTo>
                      <a:pt x="6691" y="2840"/>
                      <a:pt x="8273" y="3068"/>
                      <a:pt x="9750" y="3443"/>
                    </a:cubicBezTo>
                    <a:cubicBezTo>
                      <a:pt x="9681" y="1525"/>
                      <a:pt x="8133" y="0"/>
                      <a:pt x="62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5"/>
              <p:cNvSpPr/>
              <p:nvPr/>
            </p:nvSpPr>
            <p:spPr>
              <a:xfrm>
                <a:off x="2564803" y="3309327"/>
                <a:ext cx="327193" cy="191323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3794" extrusionOk="0">
                    <a:moveTo>
                      <a:pt x="11783" y="1"/>
                    </a:moveTo>
                    <a:cubicBezTo>
                      <a:pt x="10074" y="1"/>
                      <a:pt x="8456" y="186"/>
                      <a:pt x="7001" y="579"/>
                    </a:cubicBezTo>
                    <a:cubicBezTo>
                      <a:pt x="2888" y="1664"/>
                      <a:pt x="0" y="4067"/>
                      <a:pt x="0" y="6886"/>
                    </a:cubicBezTo>
                    <a:cubicBezTo>
                      <a:pt x="0" y="10698"/>
                      <a:pt x="5268" y="13794"/>
                      <a:pt x="11783" y="13794"/>
                    </a:cubicBezTo>
                    <a:cubicBezTo>
                      <a:pt x="18298" y="13794"/>
                      <a:pt x="23566" y="10698"/>
                      <a:pt x="23566" y="6886"/>
                    </a:cubicBezTo>
                    <a:cubicBezTo>
                      <a:pt x="23589" y="4113"/>
                      <a:pt x="20747" y="1734"/>
                      <a:pt x="16750" y="625"/>
                    </a:cubicBezTo>
                    <a:cubicBezTo>
                      <a:pt x="15249" y="232"/>
                      <a:pt x="13562" y="1"/>
                      <a:pt x="117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5"/>
              <p:cNvSpPr/>
              <p:nvPr/>
            </p:nvSpPr>
            <p:spPr>
              <a:xfrm>
                <a:off x="2451049" y="3372653"/>
                <a:ext cx="541887" cy="406585"/>
              </a:xfrm>
              <a:custGeom>
                <a:avLst/>
                <a:gdLst/>
                <a:ahLst/>
                <a:cxnLst/>
                <a:rect l="l" t="t" r="r" b="b"/>
                <a:pathLst>
                  <a:path w="39069" h="29314" extrusionOk="0">
                    <a:moveTo>
                      <a:pt x="11391" y="0"/>
                    </a:moveTo>
                    <a:cubicBezTo>
                      <a:pt x="11263" y="0"/>
                      <a:pt x="11134" y="48"/>
                      <a:pt x="11044" y="148"/>
                    </a:cubicBezTo>
                    <a:lnTo>
                      <a:pt x="2611" y="9921"/>
                    </a:lnTo>
                    <a:cubicBezTo>
                      <a:pt x="1" y="12832"/>
                      <a:pt x="878" y="17476"/>
                      <a:pt x="4413" y="19209"/>
                    </a:cubicBezTo>
                    <a:lnTo>
                      <a:pt x="10767" y="22374"/>
                    </a:lnTo>
                    <a:cubicBezTo>
                      <a:pt x="10975" y="23460"/>
                      <a:pt x="11136" y="24176"/>
                      <a:pt x="11136" y="24176"/>
                    </a:cubicBezTo>
                    <a:lnTo>
                      <a:pt x="28418" y="27387"/>
                    </a:lnTo>
                    <a:lnTo>
                      <a:pt x="28788" y="27226"/>
                    </a:lnTo>
                    <a:lnTo>
                      <a:pt x="28949" y="27364"/>
                    </a:lnTo>
                    <a:lnTo>
                      <a:pt x="29642" y="27965"/>
                    </a:lnTo>
                    <a:cubicBezTo>
                      <a:pt x="29735" y="28057"/>
                      <a:pt x="29827" y="28103"/>
                      <a:pt x="29920" y="28196"/>
                    </a:cubicBezTo>
                    <a:lnTo>
                      <a:pt x="30220" y="28427"/>
                    </a:lnTo>
                    <a:cubicBezTo>
                      <a:pt x="30428" y="28566"/>
                      <a:pt x="30682" y="28727"/>
                      <a:pt x="30913" y="28843"/>
                    </a:cubicBezTo>
                    <a:cubicBezTo>
                      <a:pt x="31445" y="29074"/>
                      <a:pt x="32022" y="29236"/>
                      <a:pt x="32646" y="29305"/>
                    </a:cubicBezTo>
                    <a:cubicBezTo>
                      <a:pt x="32733" y="29311"/>
                      <a:pt x="32819" y="29314"/>
                      <a:pt x="32906" y="29314"/>
                    </a:cubicBezTo>
                    <a:cubicBezTo>
                      <a:pt x="33143" y="29314"/>
                      <a:pt x="33380" y="29292"/>
                      <a:pt x="33616" y="29259"/>
                    </a:cubicBezTo>
                    <a:cubicBezTo>
                      <a:pt x="33917" y="29212"/>
                      <a:pt x="34240" y="29120"/>
                      <a:pt x="34540" y="29004"/>
                    </a:cubicBezTo>
                    <a:cubicBezTo>
                      <a:pt x="35118" y="28773"/>
                      <a:pt x="35603" y="28427"/>
                      <a:pt x="35996" y="28057"/>
                    </a:cubicBezTo>
                    <a:cubicBezTo>
                      <a:pt x="36112" y="27942"/>
                      <a:pt x="36227" y="27826"/>
                      <a:pt x="36319" y="27688"/>
                    </a:cubicBezTo>
                    <a:cubicBezTo>
                      <a:pt x="36389" y="27595"/>
                      <a:pt x="36458" y="27503"/>
                      <a:pt x="36527" y="27410"/>
                    </a:cubicBezTo>
                    <a:cubicBezTo>
                      <a:pt x="36966" y="26810"/>
                      <a:pt x="37220" y="26209"/>
                      <a:pt x="37359" y="25631"/>
                    </a:cubicBezTo>
                    <a:lnTo>
                      <a:pt x="37428" y="25423"/>
                    </a:lnTo>
                    <a:cubicBezTo>
                      <a:pt x="37452" y="25216"/>
                      <a:pt x="38399" y="20433"/>
                      <a:pt x="38514" y="19486"/>
                    </a:cubicBezTo>
                    <a:cubicBezTo>
                      <a:pt x="38699" y="18284"/>
                      <a:pt x="38861" y="18677"/>
                      <a:pt x="39069" y="17591"/>
                    </a:cubicBezTo>
                    <a:lnTo>
                      <a:pt x="38815" y="15489"/>
                    </a:lnTo>
                    <a:cubicBezTo>
                      <a:pt x="38539" y="15429"/>
                      <a:pt x="38262" y="15400"/>
                      <a:pt x="37989" y="15400"/>
                    </a:cubicBezTo>
                    <a:cubicBezTo>
                      <a:pt x="36564" y="15400"/>
                      <a:pt x="35222" y="16185"/>
                      <a:pt x="34564" y="17522"/>
                    </a:cubicBezTo>
                    <a:lnTo>
                      <a:pt x="33408" y="19832"/>
                    </a:lnTo>
                    <a:lnTo>
                      <a:pt x="33062" y="20618"/>
                    </a:lnTo>
                    <a:lnTo>
                      <a:pt x="32346" y="17499"/>
                    </a:lnTo>
                    <a:cubicBezTo>
                      <a:pt x="31999" y="14865"/>
                      <a:pt x="30035" y="13479"/>
                      <a:pt x="27609" y="12393"/>
                    </a:cubicBezTo>
                    <a:lnTo>
                      <a:pt x="24444" y="11307"/>
                    </a:lnTo>
                    <a:lnTo>
                      <a:pt x="24190" y="11307"/>
                    </a:lnTo>
                    <a:cubicBezTo>
                      <a:pt x="23220" y="11307"/>
                      <a:pt x="22249" y="10868"/>
                      <a:pt x="21279" y="10868"/>
                    </a:cubicBezTo>
                    <a:lnTo>
                      <a:pt x="17929" y="10868"/>
                    </a:lnTo>
                    <a:cubicBezTo>
                      <a:pt x="17213" y="10868"/>
                      <a:pt x="16520" y="11053"/>
                      <a:pt x="15827" y="11122"/>
                    </a:cubicBezTo>
                    <a:cubicBezTo>
                      <a:pt x="15133" y="11238"/>
                      <a:pt x="14463" y="11400"/>
                      <a:pt x="13817" y="11631"/>
                    </a:cubicBezTo>
                    <a:cubicBezTo>
                      <a:pt x="13239" y="11815"/>
                      <a:pt x="12731" y="11977"/>
                      <a:pt x="12153" y="12023"/>
                    </a:cubicBezTo>
                    <a:lnTo>
                      <a:pt x="10767" y="12208"/>
                    </a:lnTo>
                    <a:lnTo>
                      <a:pt x="8687" y="12462"/>
                    </a:lnTo>
                    <a:lnTo>
                      <a:pt x="8664" y="12462"/>
                    </a:lnTo>
                    <a:lnTo>
                      <a:pt x="13932" y="5462"/>
                    </a:lnTo>
                    <a:cubicBezTo>
                      <a:pt x="14140" y="5185"/>
                      <a:pt x="14163" y="4815"/>
                      <a:pt x="14024" y="4515"/>
                    </a:cubicBezTo>
                    <a:lnTo>
                      <a:pt x="11806" y="240"/>
                    </a:lnTo>
                    <a:cubicBezTo>
                      <a:pt x="11728" y="83"/>
                      <a:pt x="11560" y="0"/>
                      <a:pt x="11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2603248" y="3371904"/>
                <a:ext cx="43593" cy="7682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39" extrusionOk="0">
                    <a:moveTo>
                      <a:pt x="373" y="0"/>
                    </a:moveTo>
                    <a:cubicBezTo>
                      <a:pt x="246" y="0"/>
                      <a:pt x="116" y="53"/>
                      <a:pt x="24" y="156"/>
                    </a:cubicBezTo>
                    <a:lnTo>
                      <a:pt x="1" y="179"/>
                    </a:lnTo>
                    <a:cubicBezTo>
                      <a:pt x="70" y="526"/>
                      <a:pt x="232" y="1011"/>
                      <a:pt x="486" y="1658"/>
                    </a:cubicBezTo>
                    <a:cubicBezTo>
                      <a:pt x="1341" y="3691"/>
                      <a:pt x="2311" y="4915"/>
                      <a:pt x="2889" y="5539"/>
                    </a:cubicBezTo>
                    <a:lnTo>
                      <a:pt x="2912" y="5470"/>
                    </a:lnTo>
                    <a:cubicBezTo>
                      <a:pt x="3120" y="5192"/>
                      <a:pt x="3143" y="4800"/>
                      <a:pt x="3004" y="4522"/>
                    </a:cubicBezTo>
                    <a:lnTo>
                      <a:pt x="763" y="248"/>
                    </a:lnTo>
                    <a:cubicBezTo>
                      <a:pt x="686" y="82"/>
                      <a:pt x="531" y="0"/>
                      <a:pt x="3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5"/>
              <p:cNvSpPr/>
              <p:nvPr/>
            </p:nvSpPr>
            <p:spPr>
              <a:xfrm>
                <a:off x="2678557" y="3509000"/>
                <a:ext cx="93581" cy="69503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011" extrusionOk="0">
                    <a:moveTo>
                      <a:pt x="3441" y="0"/>
                    </a:moveTo>
                    <a:cubicBezTo>
                      <a:pt x="1794" y="0"/>
                      <a:pt x="117" y="220"/>
                      <a:pt x="46" y="644"/>
                    </a:cubicBezTo>
                    <a:cubicBezTo>
                      <a:pt x="23" y="875"/>
                      <a:pt x="0" y="1130"/>
                      <a:pt x="0" y="1361"/>
                    </a:cubicBezTo>
                    <a:cubicBezTo>
                      <a:pt x="0" y="3348"/>
                      <a:pt x="1502" y="5011"/>
                      <a:pt x="3373" y="5011"/>
                    </a:cubicBezTo>
                    <a:cubicBezTo>
                      <a:pt x="5245" y="5011"/>
                      <a:pt x="6746" y="3394"/>
                      <a:pt x="6746" y="1361"/>
                    </a:cubicBezTo>
                    <a:cubicBezTo>
                      <a:pt x="6746" y="1106"/>
                      <a:pt x="6723" y="875"/>
                      <a:pt x="6654" y="621"/>
                    </a:cubicBezTo>
                    <a:cubicBezTo>
                      <a:pt x="6575" y="203"/>
                      <a:pt x="5022" y="0"/>
                      <a:pt x="3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2645549" y="3327593"/>
                <a:ext cx="157993" cy="230741"/>
              </a:xfrm>
              <a:custGeom>
                <a:avLst/>
                <a:gdLst/>
                <a:ahLst/>
                <a:cxnLst/>
                <a:rect l="l" t="t" r="r" b="b"/>
                <a:pathLst>
                  <a:path w="11391" h="16636" extrusionOk="0">
                    <a:moveTo>
                      <a:pt x="5314" y="1"/>
                    </a:moveTo>
                    <a:cubicBezTo>
                      <a:pt x="3327" y="1"/>
                      <a:pt x="1710" y="1618"/>
                      <a:pt x="1710" y="3605"/>
                    </a:cubicBezTo>
                    <a:lnTo>
                      <a:pt x="1710" y="5222"/>
                    </a:lnTo>
                    <a:lnTo>
                      <a:pt x="1710" y="5292"/>
                    </a:lnTo>
                    <a:lnTo>
                      <a:pt x="1271" y="5292"/>
                    </a:lnTo>
                    <a:cubicBezTo>
                      <a:pt x="578" y="5292"/>
                      <a:pt x="0" y="5869"/>
                      <a:pt x="0" y="6562"/>
                    </a:cubicBezTo>
                    <a:lnTo>
                      <a:pt x="0" y="6724"/>
                    </a:lnTo>
                    <a:cubicBezTo>
                      <a:pt x="0" y="7417"/>
                      <a:pt x="578" y="7995"/>
                      <a:pt x="1271" y="7995"/>
                    </a:cubicBezTo>
                    <a:lnTo>
                      <a:pt x="1710" y="7995"/>
                    </a:lnTo>
                    <a:lnTo>
                      <a:pt x="1710" y="9196"/>
                    </a:lnTo>
                    <a:cubicBezTo>
                      <a:pt x="1710" y="10421"/>
                      <a:pt x="2311" y="11530"/>
                      <a:pt x="3258" y="12153"/>
                    </a:cubicBezTo>
                    <a:lnTo>
                      <a:pt x="3258" y="14094"/>
                    </a:lnTo>
                    <a:cubicBezTo>
                      <a:pt x="3258" y="15503"/>
                      <a:pt x="4413" y="16635"/>
                      <a:pt x="5799" y="16635"/>
                    </a:cubicBezTo>
                    <a:cubicBezTo>
                      <a:pt x="7209" y="16635"/>
                      <a:pt x="8341" y="15480"/>
                      <a:pt x="8341" y="14094"/>
                    </a:cubicBezTo>
                    <a:lnTo>
                      <a:pt x="8341" y="12107"/>
                    </a:lnTo>
                    <a:cubicBezTo>
                      <a:pt x="9265" y="11437"/>
                      <a:pt x="9889" y="10374"/>
                      <a:pt x="9889" y="9150"/>
                    </a:cubicBezTo>
                    <a:lnTo>
                      <a:pt x="9889" y="8341"/>
                    </a:lnTo>
                    <a:lnTo>
                      <a:pt x="9889" y="7972"/>
                    </a:lnTo>
                    <a:lnTo>
                      <a:pt x="10120" y="7972"/>
                    </a:lnTo>
                    <a:cubicBezTo>
                      <a:pt x="10813" y="7972"/>
                      <a:pt x="11391" y="7394"/>
                      <a:pt x="11391" y="6701"/>
                    </a:cubicBezTo>
                    <a:lnTo>
                      <a:pt x="11391" y="6539"/>
                    </a:lnTo>
                    <a:cubicBezTo>
                      <a:pt x="11391" y="5869"/>
                      <a:pt x="10836" y="5292"/>
                      <a:pt x="10120" y="5292"/>
                    </a:cubicBezTo>
                    <a:lnTo>
                      <a:pt x="9889" y="5292"/>
                    </a:lnTo>
                    <a:lnTo>
                      <a:pt x="9889" y="5222"/>
                    </a:lnTo>
                    <a:lnTo>
                      <a:pt x="9889" y="3605"/>
                    </a:lnTo>
                    <a:cubicBezTo>
                      <a:pt x="9889" y="1618"/>
                      <a:pt x="8248" y="1"/>
                      <a:pt x="6262" y="1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2693938" y="3487808"/>
                <a:ext cx="64093" cy="37823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2727" extrusionOk="0">
                    <a:moveTo>
                      <a:pt x="4552" y="1"/>
                    </a:moveTo>
                    <a:cubicBezTo>
                      <a:pt x="4020" y="278"/>
                      <a:pt x="3419" y="463"/>
                      <a:pt x="2773" y="463"/>
                    </a:cubicBezTo>
                    <a:lnTo>
                      <a:pt x="1825" y="463"/>
                    </a:lnTo>
                    <a:cubicBezTo>
                      <a:pt x="1201" y="463"/>
                      <a:pt x="624" y="278"/>
                      <a:pt x="92" y="24"/>
                    </a:cubicBezTo>
                    <a:cubicBezTo>
                      <a:pt x="46" y="209"/>
                      <a:pt x="0" y="417"/>
                      <a:pt x="0" y="601"/>
                    </a:cubicBezTo>
                    <a:cubicBezTo>
                      <a:pt x="0" y="1757"/>
                      <a:pt x="1040" y="2727"/>
                      <a:pt x="2310" y="2727"/>
                    </a:cubicBezTo>
                    <a:cubicBezTo>
                      <a:pt x="3581" y="2727"/>
                      <a:pt x="4621" y="1757"/>
                      <a:pt x="4621" y="601"/>
                    </a:cubicBezTo>
                    <a:cubicBezTo>
                      <a:pt x="4621" y="417"/>
                      <a:pt x="4598" y="209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5"/>
              <p:cNvSpPr/>
              <p:nvPr/>
            </p:nvSpPr>
            <p:spPr>
              <a:xfrm>
                <a:off x="2662857" y="3327593"/>
                <a:ext cx="127230" cy="91667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6609" extrusionOk="0">
                    <a:moveTo>
                      <a:pt x="3604" y="1"/>
                    </a:moveTo>
                    <a:cubicBezTo>
                      <a:pt x="1617" y="1"/>
                      <a:pt x="0" y="1618"/>
                      <a:pt x="0" y="3605"/>
                    </a:cubicBezTo>
                    <a:lnTo>
                      <a:pt x="0" y="4714"/>
                    </a:lnTo>
                    <a:cubicBezTo>
                      <a:pt x="0" y="5384"/>
                      <a:pt x="162" y="5985"/>
                      <a:pt x="485" y="6539"/>
                    </a:cubicBezTo>
                    <a:lnTo>
                      <a:pt x="485" y="5222"/>
                    </a:lnTo>
                    <a:cubicBezTo>
                      <a:pt x="485" y="3235"/>
                      <a:pt x="2102" y="1618"/>
                      <a:pt x="4089" y="1618"/>
                    </a:cubicBezTo>
                    <a:lnTo>
                      <a:pt x="4205" y="1618"/>
                    </a:lnTo>
                    <a:cubicBezTo>
                      <a:pt x="4159" y="1803"/>
                      <a:pt x="4089" y="1965"/>
                      <a:pt x="4089" y="2149"/>
                    </a:cubicBezTo>
                    <a:cubicBezTo>
                      <a:pt x="4089" y="2912"/>
                      <a:pt x="4736" y="3559"/>
                      <a:pt x="5522" y="3559"/>
                    </a:cubicBezTo>
                    <a:cubicBezTo>
                      <a:pt x="5891" y="3559"/>
                      <a:pt x="6261" y="3420"/>
                      <a:pt x="6492" y="3143"/>
                    </a:cubicBezTo>
                    <a:cubicBezTo>
                      <a:pt x="6700" y="3328"/>
                      <a:pt x="6954" y="3420"/>
                      <a:pt x="7208" y="3420"/>
                    </a:cubicBezTo>
                    <a:cubicBezTo>
                      <a:pt x="7509" y="3420"/>
                      <a:pt x="7763" y="3305"/>
                      <a:pt x="7971" y="3120"/>
                    </a:cubicBezTo>
                    <a:cubicBezTo>
                      <a:pt x="8410" y="3721"/>
                      <a:pt x="8664" y="4460"/>
                      <a:pt x="8664" y="5222"/>
                    </a:cubicBezTo>
                    <a:lnTo>
                      <a:pt x="8664" y="6608"/>
                    </a:lnTo>
                    <a:cubicBezTo>
                      <a:pt x="9010" y="6077"/>
                      <a:pt x="9172" y="5430"/>
                      <a:pt x="9172" y="4737"/>
                    </a:cubicBezTo>
                    <a:lnTo>
                      <a:pt x="9172" y="3651"/>
                    </a:lnTo>
                    <a:cubicBezTo>
                      <a:pt x="9172" y="1641"/>
                      <a:pt x="7555" y="1"/>
                      <a:pt x="5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>
                <a:off x="2668946" y="3401612"/>
                <a:ext cx="113762" cy="110253"/>
              </a:xfrm>
              <a:custGeom>
                <a:avLst/>
                <a:gdLst/>
                <a:ahLst/>
                <a:cxnLst/>
                <a:rect l="l" t="t" r="r" b="b"/>
                <a:pathLst>
                  <a:path w="8202" h="7949" extrusionOk="0">
                    <a:moveTo>
                      <a:pt x="8202" y="1"/>
                    </a:moveTo>
                    <a:lnTo>
                      <a:pt x="7532" y="2080"/>
                    </a:lnTo>
                    <a:cubicBezTo>
                      <a:pt x="7393" y="2519"/>
                      <a:pt x="6931" y="2843"/>
                      <a:pt x="6400" y="2843"/>
                    </a:cubicBezTo>
                    <a:lnTo>
                      <a:pt x="2357" y="2819"/>
                    </a:lnTo>
                    <a:cubicBezTo>
                      <a:pt x="1918" y="2819"/>
                      <a:pt x="1502" y="2611"/>
                      <a:pt x="1294" y="2265"/>
                    </a:cubicBezTo>
                    <a:lnTo>
                      <a:pt x="0" y="47"/>
                    </a:lnTo>
                    <a:lnTo>
                      <a:pt x="0" y="1918"/>
                    </a:lnTo>
                    <a:lnTo>
                      <a:pt x="0" y="4945"/>
                    </a:lnTo>
                    <a:cubicBezTo>
                      <a:pt x="0" y="6585"/>
                      <a:pt x="1502" y="7948"/>
                      <a:pt x="3304" y="7948"/>
                    </a:cubicBezTo>
                    <a:lnTo>
                      <a:pt x="5452" y="7948"/>
                    </a:lnTo>
                    <a:cubicBezTo>
                      <a:pt x="6954" y="7948"/>
                      <a:pt x="8202" y="6863"/>
                      <a:pt x="8202" y="5499"/>
                    </a:cubicBezTo>
                    <a:lnTo>
                      <a:pt x="8202" y="3097"/>
                    </a:lnTo>
                    <a:lnTo>
                      <a:pt x="8202" y="1941"/>
                    </a:lnTo>
                    <a:lnTo>
                      <a:pt x="82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5"/>
              <p:cNvSpPr/>
              <p:nvPr/>
            </p:nvSpPr>
            <p:spPr>
              <a:xfrm>
                <a:off x="2655479" y="3411473"/>
                <a:ext cx="11235" cy="1546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115" extrusionOk="0">
                    <a:moveTo>
                      <a:pt x="165" y="0"/>
                    </a:moveTo>
                    <a:cubicBezTo>
                      <a:pt x="128" y="0"/>
                      <a:pt x="93" y="18"/>
                      <a:pt x="70" y="52"/>
                    </a:cubicBezTo>
                    <a:cubicBezTo>
                      <a:pt x="1" y="98"/>
                      <a:pt x="1" y="191"/>
                      <a:pt x="70" y="260"/>
                    </a:cubicBezTo>
                    <a:lnTo>
                      <a:pt x="440" y="653"/>
                    </a:lnTo>
                    <a:lnTo>
                      <a:pt x="209" y="861"/>
                    </a:lnTo>
                    <a:cubicBezTo>
                      <a:pt x="162" y="907"/>
                      <a:pt x="162" y="999"/>
                      <a:pt x="209" y="1069"/>
                    </a:cubicBezTo>
                    <a:cubicBezTo>
                      <a:pt x="232" y="1092"/>
                      <a:pt x="301" y="1115"/>
                      <a:pt x="324" y="1115"/>
                    </a:cubicBezTo>
                    <a:cubicBezTo>
                      <a:pt x="393" y="1115"/>
                      <a:pt x="417" y="1092"/>
                      <a:pt x="393" y="1069"/>
                    </a:cubicBezTo>
                    <a:lnTo>
                      <a:pt x="809" y="676"/>
                    </a:lnTo>
                    <a:lnTo>
                      <a:pt x="278" y="52"/>
                    </a:lnTo>
                    <a:cubicBezTo>
                      <a:pt x="243" y="18"/>
                      <a:pt x="203" y="0"/>
                      <a:pt x="1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5"/>
              <p:cNvSpPr/>
              <p:nvPr/>
            </p:nvSpPr>
            <p:spPr>
              <a:xfrm>
                <a:off x="2784294" y="3412027"/>
                <a:ext cx="11221" cy="1491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075" extrusionOk="0">
                    <a:moveTo>
                      <a:pt x="644" y="1"/>
                    </a:moveTo>
                    <a:cubicBezTo>
                      <a:pt x="607" y="1"/>
                      <a:pt x="566" y="12"/>
                      <a:pt x="532" y="35"/>
                    </a:cubicBezTo>
                    <a:lnTo>
                      <a:pt x="0" y="682"/>
                    </a:lnTo>
                    <a:lnTo>
                      <a:pt x="416" y="1052"/>
                    </a:lnTo>
                    <a:cubicBezTo>
                      <a:pt x="462" y="1075"/>
                      <a:pt x="485" y="1075"/>
                      <a:pt x="509" y="1075"/>
                    </a:cubicBezTo>
                    <a:cubicBezTo>
                      <a:pt x="532" y="1075"/>
                      <a:pt x="601" y="1052"/>
                      <a:pt x="601" y="1052"/>
                    </a:cubicBezTo>
                    <a:cubicBezTo>
                      <a:pt x="647" y="983"/>
                      <a:pt x="647" y="890"/>
                      <a:pt x="601" y="844"/>
                    </a:cubicBezTo>
                    <a:lnTo>
                      <a:pt x="370" y="636"/>
                    </a:lnTo>
                    <a:lnTo>
                      <a:pt x="740" y="243"/>
                    </a:lnTo>
                    <a:cubicBezTo>
                      <a:pt x="809" y="174"/>
                      <a:pt x="809" y="105"/>
                      <a:pt x="740" y="35"/>
                    </a:cubicBezTo>
                    <a:cubicBezTo>
                      <a:pt x="717" y="12"/>
                      <a:pt x="682" y="1"/>
                      <a:pt x="6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5"/>
              <p:cNvSpPr/>
              <p:nvPr/>
            </p:nvSpPr>
            <p:spPr>
              <a:xfrm>
                <a:off x="2693605" y="3377868"/>
                <a:ext cx="24370" cy="15104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089" extrusionOk="0">
                    <a:moveTo>
                      <a:pt x="1212" y="0"/>
                    </a:moveTo>
                    <a:cubicBezTo>
                      <a:pt x="1051" y="0"/>
                      <a:pt x="864" y="34"/>
                      <a:pt x="671" y="119"/>
                    </a:cubicBezTo>
                    <a:cubicBezTo>
                      <a:pt x="301" y="303"/>
                      <a:pt x="93" y="581"/>
                      <a:pt x="70" y="766"/>
                    </a:cubicBezTo>
                    <a:cubicBezTo>
                      <a:pt x="1" y="997"/>
                      <a:pt x="93" y="1089"/>
                      <a:pt x="209" y="1089"/>
                    </a:cubicBezTo>
                    <a:cubicBezTo>
                      <a:pt x="324" y="1089"/>
                      <a:pt x="463" y="997"/>
                      <a:pt x="579" y="950"/>
                    </a:cubicBezTo>
                    <a:cubicBezTo>
                      <a:pt x="694" y="881"/>
                      <a:pt x="833" y="789"/>
                      <a:pt x="948" y="766"/>
                    </a:cubicBezTo>
                    <a:cubicBezTo>
                      <a:pt x="1064" y="719"/>
                      <a:pt x="1179" y="650"/>
                      <a:pt x="1341" y="581"/>
                    </a:cubicBezTo>
                    <a:cubicBezTo>
                      <a:pt x="1457" y="534"/>
                      <a:pt x="1595" y="488"/>
                      <a:pt x="1688" y="396"/>
                    </a:cubicBezTo>
                    <a:cubicBezTo>
                      <a:pt x="1757" y="303"/>
                      <a:pt x="1734" y="165"/>
                      <a:pt x="1572" y="72"/>
                    </a:cubicBezTo>
                    <a:cubicBezTo>
                      <a:pt x="1484" y="28"/>
                      <a:pt x="1359" y="0"/>
                      <a:pt x="12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5"/>
              <p:cNvSpPr/>
              <p:nvPr/>
            </p:nvSpPr>
            <p:spPr>
              <a:xfrm>
                <a:off x="2742951" y="3395842"/>
                <a:ext cx="26298" cy="10028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723" extrusionOk="0">
                    <a:moveTo>
                      <a:pt x="948" y="1"/>
                    </a:moveTo>
                    <a:cubicBezTo>
                      <a:pt x="509" y="1"/>
                      <a:pt x="232" y="163"/>
                      <a:pt x="116" y="347"/>
                    </a:cubicBezTo>
                    <a:cubicBezTo>
                      <a:pt x="1" y="509"/>
                      <a:pt x="24" y="648"/>
                      <a:pt x="140" y="694"/>
                    </a:cubicBezTo>
                    <a:cubicBezTo>
                      <a:pt x="197" y="717"/>
                      <a:pt x="261" y="723"/>
                      <a:pt x="330" y="723"/>
                    </a:cubicBezTo>
                    <a:cubicBezTo>
                      <a:pt x="399" y="723"/>
                      <a:pt x="475" y="717"/>
                      <a:pt x="555" y="717"/>
                    </a:cubicBezTo>
                    <a:cubicBezTo>
                      <a:pt x="694" y="694"/>
                      <a:pt x="833" y="694"/>
                      <a:pt x="948" y="694"/>
                    </a:cubicBezTo>
                    <a:lnTo>
                      <a:pt x="1364" y="694"/>
                    </a:lnTo>
                    <a:cubicBezTo>
                      <a:pt x="1420" y="694"/>
                      <a:pt x="1475" y="698"/>
                      <a:pt x="1529" y="698"/>
                    </a:cubicBezTo>
                    <a:cubicBezTo>
                      <a:pt x="1610" y="698"/>
                      <a:pt x="1688" y="689"/>
                      <a:pt x="1757" y="648"/>
                    </a:cubicBezTo>
                    <a:cubicBezTo>
                      <a:pt x="1872" y="625"/>
                      <a:pt x="1895" y="486"/>
                      <a:pt x="1780" y="301"/>
                    </a:cubicBezTo>
                    <a:cubicBezTo>
                      <a:pt x="1664" y="140"/>
                      <a:pt x="1364" y="1"/>
                      <a:pt x="9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5"/>
              <p:cNvSpPr/>
              <p:nvPr/>
            </p:nvSpPr>
            <p:spPr>
              <a:xfrm>
                <a:off x="2704506" y="3410904"/>
                <a:ext cx="8669" cy="8988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48" extrusionOk="0">
                    <a:moveTo>
                      <a:pt x="324" y="1"/>
                    </a:moveTo>
                    <a:cubicBezTo>
                      <a:pt x="139" y="1"/>
                      <a:pt x="1" y="139"/>
                      <a:pt x="1" y="324"/>
                    </a:cubicBezTo>
                    <a:cubicBezTo>
                      <a:pt x="1" y="486"/>
                      <a:pt x="139" y="648"/>
                      <a:pt x="324" y="648"/>
                    </a:cubicBezTo>
                    <a:cubicBezTo>
                      <a:pt x="486" y="648"/>
                      <a:pt x="624" y="486"/>
                      <a:pt x="624" y="324"/>
                    </a:cubicBezTo>
                    <a:cubicBezTo>
                      <a:pt x="624" y="139"/>
                      <a:pt x="486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5"/>
              <p:cNvSpPr/>
              <p:nvPr/>
            </p:nvSpPr>
            <p:spPr>
              <a:xfrm>
                <a:off x="2701621" y="3415897"/>
                <a:ext cx="13801" cy="495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357" extrusionOk="0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7" y="338"/>
                      <a:pt x="140" y="349"/>
                      <a:pt x="180" y="349"/>
                    </a:cubicBezTo>
                    <a:cubicBezTo>
                      <a:pt x="209" y="349"/>
                      <a:pt x="236" y="343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902" y="357"/>
                      <a:pt x="948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5"/>
              <p:cNvSpPr/>
              <p:nvPr/>
            </p:nvSpPr>
            <p:spPr>
              <a:xfrm>
                <a:off x="2750329" y="3410904"/>
                <a:ext cx="8988" cy="898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62" y="1"/>
                      <a:pt x="0" y="139"/>
                      <a:pt x="0" y="324"/>
                    </a:cubicBezTo>
                    <a:cubicBezTo>
                      <a:pt x="0" y="486"/>
                      <a:pt x="162" y="648"/>
                      <a:pt x="324" y="648"/>
                    </a:cubicBezTo>
                    <a:cubicBezTo>
                      <a:pt x="509" y="648"/>
                      <a:pt x="647" y="486"/>
                      <a:pt x="647" y="324"/>
                    </a:cubicBezTo>
                    <a:cubicBezTo>
                      <a:pt x="647" y="139"/>
                      <a:pt x="509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5"/>
              <p:cNvSpPr/>
              <p:nvPr/>
            </p:nvSpPr>
            <p:spPr>
              <a:xfrm>
                <a:off x="2748082" y="3415897"/>
                <a:ext cx="13801" cy="513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370" extrusionOk="0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9" y="340"/>
                      <a:pt x="147" y="369"/>
                      <a:pt x="190" y="369"/>
                    </a:cubicBezTo>
                    <a:cubicBezTo>
                      <a:pt x="215" y="369"/>
                      <a:pt x="238" y="359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879" y="357"/>
                      <a:pt x="925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5"/>
              <p:cNvSpPr/>
              <p:nvPr/>
            </p:nvSpPr>
            <p:spPr>
              <a:xfrm>
                <a:off x="2721163" y="3394566"/>
                <a:ext cx="19890" cy="40708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935" extrusionOk="0">
                    <a:moveTo>
                      <a:pt x="578" y="0"/>
                    </a:moveTo>
                    <a:cubicBezTo>
                      <a:pt x="509" y="0"/>
                      <a:pt x="440" y="47"/>
                      <a:pt x="440" y="139"/>
                    </a:cubicBezTo>
                    <a:lnTo>
                      <a:pt x="440" y="1294"/>
                    </a:lnTo>
                    <a:cubicBezTo>
                      <a:pt x="440" y="1525"/>
                      <a:pt x="625" y="1710"/>
                      <a:pt x="856" y="1710"/>
                    </a:cubicBezTo>
                    <a:lnTo>
                      <a:pt x="1017" y="1710"/>
                    </a:lnTo>
                    <a:cubicBezTo>
                      <a:pt x="1087" y="1710"/>
                      <a:pt x="1133" y="1756"/>
                      <a:pt x="1133" y="1826"/>
                    </a:cubicBezTo>
                    <a:lnTo>
                      <a:pt x="1133" y="2010"/>
                    </a:lnTo>
                    <a:cubicBezTo>
                      <a:pt x="1133" y="2357"/>
                      <a:pt x="856" y="2657"/>
                      <a:pt x="463" y="2657"/>
                    </a:cubicBezTo>
                    <a:lnTo>
                      <a:pt x="163" y="2657"/>
                    </a:lnTo>
                    <a:cubicBezTo>
                      <a:pt x="70" y="2657"/>
                      <a:pt x="1" y="2704"/>
                      <a:pt x="1" y="2796"/>
                    </a:cubicBezTo>
                    <a:cubicBezTo>
                      <a:pt x="1" y="2888"/>
                      <a:pt x="70" y="2935"/>
                      <a:pt x="163" y="2935"/>
                    </a:cubicBezTo>
                    <a:lnTo>
                      <a:pt x="463" y="2935"/>
                    </a:lnTo>
                    <a:cubicBezTo>
                      <a:pt x="994" y="2935"/>
                      <a:pt x="1433" y="2542"/>
                      <a:pt x="1433" y="2010"/>
                    </a:cubicBezTo>
                    <a:lnTo>
                      <a:pt x="1433" y="1826"/>
                    </a:lnTo>
                    <a:cubicBezTo>
                      <a:pt x="1433" y="1595"/>
                      <a:pt x="1248" y="1410"/>
                      <a:pt x="1017" y="1410"/>
                    </a:cubicBezTo>
                    <a:lnTo>
                      <a:pt x="856" y="1410"/>
                    </a:lnTo>
                    <a:cubicBezTo>
                      <a:pt x="786" y="1410"/>
                      <a:pt x="740" y="1364"/>
                      <a:pt x="740" y="1294"/>
                    </a:cubicBezTo>
                    <a:lnTo>
                      <a:pt x="740" y="139"/>
                    </a:lnTo>
                    <a:cubicBezTo>
                      <a:pt x="740" y="47"/>
                      <a:pt x="671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5"/>
              <p:cNvSpPr/>
              <p:nvPr/>
            </p:nvSpPr>
            <p:spPr>
              <a:xfrm>
                <a:off x="2702911" y="3443274"/>
                <a:ext cx="41596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672" extrusionOk="0">
                    <a:moveTo>
                      <a:pt x="624" y="0"/>
                    </a:moveTo>
                    <a:cubicBezTo>
                      <a:pt x="1" y="0"/>
                      <a:pt x="299" y="1671"/>
                      <a:pt x="1374" y="1671"/>
                    </a:cubicBezTo>
                    <a:cubicBezTo>
                      <a:pt x="1416" y="1671"/>
                      <a:pt x="1458" y="1669"/>
                      <a:pt x="1502" y="1664"/>
                    </a:cubicBezTo>
                    <a:cubicBezTo>
                      <a:pt x="2670" y="1549"/>
                      <a:pt x="2998" y="185"/>
                      <a:pt x="2237" y="185"/>
                    </a:cubicBezTo>
                    <a:cubicBezTo>
                      <a:pt x="2231" y="185"/>
                      <a:pt x="2224" y="185"/>
                      <a:pt x="2218" y="185"/>
                    </a:cubicBezTo>
                    <a:cubicBezTo>
                      <a:pt x="2147" y="189"/>
                      <a:pt x="2075" y="191"/>
                      <a:pt x="2004" y="191"/>
                    </a:cubicBezTo>
                    <a:cubicBezTo>
                      <a:pt x="1292" y="191"/>
                      <a:pt x="624" y="0"/>
                      <a:pt x="6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5"/>
              <p:cNvSpPr/>
              <p:nvPr/>
            </p:nvSpPr>
            <p:spPr>
              <a:xfrm>
                <a:off x="2604219" y="3332280"/>
                <a:ext cx="119532" cy="99157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7149" extrusionOk="0">
                    <a:moveTo>
                      <a:pt x="6220" y="0"/>
                    </a:moveTo>
                    <a:cubicBezTo>
                      <a:pt x="6170" y="0"/>
                      <a:pt x="6120" y="10"/>
                      <a:pt x="6076" y="32"/>
                    </a:cubicBezTo>
                    <a:lnTo>
                      <a:pt x="5383" y="333"/>
                    </a:lnTo>
                    <a:cubicBezTo>
                      <a:pt x="5314" y="333"/>
                      <a:pt x="416" y="3013"/>
                      <a:pt x="0" y="3383"/>
                    </a:cubicBezTo>
                    <a:cubicBezTo>
                      <a:pt x="0" y="3383"/>
                      <a:pt x="1023" y="7148"/>
                      <a:pt x="2261" y="7148"/>
                    </a:cubicBezTo>
                    <a:cubicBezTo>
                      <a:pt x="2338" y="7148"/>
                      <a:pt x="2416" y="7133"/>
                      <a:pt x="2495" y="7102"/>
                    </a:cubicBezTo>
                    <a:cubicBezTo>
                      <a:pt x="2773" y="6987"/>
                      <a:pt x="3096" y="6871"/>
                      <a:pt x="3373" y="6709"/>
                    </a:cubicBezTo>
                    <a:cubicBezTo>
                      <a:pt x="3835" y="6478"/>
                      <a:pt x="4274" y="6155"/>
                      <a:pt x="4644" y="5808"/>
                    </a:cubicBezTo>
                    <a:cubicBezTo>
                      <a:pt x="4877" y="5825"/>
                      <a:pt x="5152" y="5837"/>
                      <a:pt x="5437" y="5837"/>
                    </a:cubicBezTo>
                    <a:cubicBezTo>
                      <a:pt x="6369" y="5837"/>
                      <a:pt x="7415" y="5704"/>
                      <a:pt x="7486" y="5138"/>
                    </a:cubicBezTo>
                    <a:cubicBezTo>
                      <a:pt x="7509" y="4792"/>
                      <a:pt x="6723" y="4607"/>
                      <a:pt x="6030" y="4491"/>
                    </a:cubicBezTo>
                    <a:cubicBezTo>
                      <a:pt x="6538" y="4029"/>
                      <a:pt x="8271" y="2944"/>
                      <a:pt x="8271" y="2944"/>
                    </a:cubicBezTo>
                    <a:cubicBezTo>
                      <a:pt x="8525" y="2805"/>
                      <a:pt x="8618" y="2528"/>
                      <a:pt x="8479" y="2320"/>
                    </a:cubicBezTo>
                    <a:lnTo>
                      <a:pt x="8433" y="2297"/>
                    </a:lnTo>
                    <a:cubicBezTo>
                      <a:pt x="8361" y="2135"/>
                      <a:pt x="8205" y="2043"/>
                      <a:pt x="8052" y="2043"/>
                    </a:cubicBezTo>
                    <a:cubicBezTo>
                      <a:pt x="8009" y="2043"/>
                      <a:pt x="7966" y="2050"/>
                      <a:pt x="7925" y="2066"/>
                    </a:cubicBezTo>
                    <a:lnTo>
                      <a:pt x="7948" y="2019"/>
                    </a:lnTo>
                    <a:lnTo>
                      <a:pt x="8017" y="1996"/>
                    </a:lnTo>
                    <a:cubicBezTo>
                      <a:pt x="8248" y="1881"/>
                      <a:pt x="8317" y="1604"/>
                      <a:pt x="8202" y="1372"/>
                    </a:cubicBezTo>
                    <a:lnTo>
                      <a:pt x="8179" y="1326"/>
                    </a:lnTo>
                    <a:cubicBezTo>
                      <a:pt x="8100" y="1169"/>
                      <a:pt x="7936" y="1087"/>
                      <a:pt x="7766" y="1087"/>
                    </a:cubicBezTo>
                    <a:cubicBezTo>
                      <a:pt x="7686" y="1087"/>
                      <a:pt x="7606" y="1105"/>
                      <a:pt x="7532" y="1141"/>
                    </a:cubicBezTo>
                    <a:cubicBezTo>
                      <a:pt x="7578" y="1026"/>
                      <a:pt x="7578" y="934"/>
                      <a:pt x="7509" y="818"/>
                    </a:cubicBezTo>
                    <a:lnTo>
                      <a:pt x="7486" y="795"/>
                    </a:lnTo>
                    <a:cubicBezTo>
                      <a:pt x="7404" y="631"/>
                      <a:pt x="7229" y="537"/>
                      <a:pt x="7053" y="537"/>
                    </a:cubicBezTo>
                    <a:cubicBezTo>
                      <a:pt x="6980" y="537"/>
                      <a:pt x="6906" y="553"/>
                      <a:pt x="6839" y="587"/>
                    </a:cubicBezTo>
                    <a:lnTo>
                      <a:pt x="6654" y="702"/>
                    </a:lnTo>
                    <a:lnTo>
                      <a:pt x="6585" y="702"/>
                    </a:lnTo>
                    <a:cubicBezTo>
                      <a:pt x="6677" y="587"/>
                      <a:pt x="6700" y="448"/>
                      <a:pt x="6654" y="287"/>
                    </a:cubicBezTo>
                    <a:lnTo>
                      <a:pt x="6608" y="264"/>
                    </a:lnTo>
                    <a:cubicBezTo>
                      <a:pt x="6555" y="105"/>
                      <a:pt x="6381" y="0"/>
                      <a:pt x="6220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5"/>
              <p:cNvSpPr/>
              <p:nvPr/>
            </p:nvSpPr>
            <p:spPr>
              <a:xfrm>
                <a:off x="2687197" y="3359519"/>
                <a:ext cx="29821" cy="16478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188" extrusionOk="0">
                    <a:moveTo>
                      <a:pt x="2012" y="1"/>
                    </a:moveTo>
                    <a:cubicBezTo>
                      <a:pt x="1998" y="1"/>
                      <a:pt x="1982" y="3"/>
                      <a:pt x="1965" y="9"/>
                    </a:cubicBezTo>
                    <a:lnTo>
                      <a:pt x="93" y="1003"/>
                    </a:lnTo>
                    <a:cubicBezTo>
                      <a:pt x="24" y="1026"/>
                      <a:pt x="1" y="1072"/>
                      <a:pt x="24" y="1141"/>
                    </a:cubicBezTo>
                    <a:cubicBezTo>
                      <a:pt x="24" y="1164"/>
                      <a:pt x="93" y="1187"/>
                      <a:pt x="116" y="1187"/>
                    </a:cubicBezTo>
                    <a:cubicBezTo>
                      <a:pt x="132" y="1187"/>
                      <a:pt x="137" y="1177"/>
                      <a:pt x="152" y="1177"/>
                    </a:cubicBezTo>
                    <a:cubicBezTo>
                      <a:pt x="160" y="1177"/>
                      <a:pt x="170" y="1180"/>
                      <a:pt x="186" y="1187"/>
                    </a:cubicBezTo>
                    <a:lnTo>
                      <a:pt x="2057" y="217"/>
                    </a:lnTo>
                    <a:cubicBezTo>
                      <a:pt x="2103" y="171"/>
                      <a:pt x="2150" y="125"/>
                      <a:pt x="2103" y="78"/>
                    </a:cubicBezTo>
                    <a:cubicBezTo>
                      <a:pt x="2086" y="27"/>
                      <a:pt x="2056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5"/>
              <p:cNvSpPr/>
              <p:nvPr/>
            </p:nvSpPr>
            <p:spPr>
              <a:xfrm>
                <a:off x="2679195" y="3348299"/>
                <a:ext cx="29807" cy="16478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188" extrusionOk="0">
                    <a:moveTo>
                      <a:pt x="2012" y="1"/>
                    </a:moveTo>
                    <a:cubicBezTo>
                      <a:pt x="1997" y="1"/>
                      <a:pt x="1981" y="4"/>
                      <a:pt x="1964" y="10"/>
                    </a:cubicBezTo>
                    <a:lnTo>
                      <a:pt x="93" y="1003"/>
                    </a:lnTo>
                    <a:cubicBezTo>
                      <a:pt x="23" y="1026"/>
                      <a:pt x="0" y="1072"/>
                      <a:pt x="23" y="1142"/>
                    </a:cubicBezTo>
                    <a:cubicBezTo>
                      <a:pt x="23" y="1165"/>
                      <a:pt x="93" y="1188"/>
                      <a:pt x="116" y="1188"/>
                    </a:cubicBezTo>
                    <a:cubicBezTo>
                      <a:pt x="131" y="1188"/>
                      <a:pt x="157" y="1178"/>
                      <a:pt x="172" y="1178"/>
                    </a:cubicBezTo>
                    <a:cubicBezTo>
                      <a:pt x="180" y="1178"/>
                      <a:pt x="185" y="1180"/>
                      <a:pt x="185" y="1188"/>
                    </a:cubicBezTo>
                    <a:lnTo>
                      <a:pt x="2057" y="217"/>
                    </a:lnTo>
                    <a:cubicBezTo>
                      <a:pt x="2103" y="194"/>
                      <a:pt x="2149" y="125"/>
                      <a:pt x="2103" y="79"/>
                    </a:cubicBezTo>
                    <a:cubicBezTo>
                      <a:pt x="2085" y="27"/>
                      <a:pt x="2055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5"/>
              <p:cNvSpPr/>
              <p:nvPr/>
            </p:nvSpPr>
            <p:spPr>
              <a:xfrm>
                <a:off x="2667975" y="3339964"/>
                <a:ext cx="301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1142" extrusionOk="0">
                    <a:moveTo>
                      <a:pt x="2039" y="1"/>
                    </a:moveTo>
                    <a:cubicBezTo>
                      <a:pt x="2023" y="1"/>
                      <a:pt x="2006" y="4"/>
                      <a:pt x="1988" y="10"/>
                    </a:cubicBezTo>
                    <a:lnTo>
                      <a:pt x="93" y="934"/>
                    </a:lnTo>
                    <a:cubicBezTo>
                      <a:pt x="24" y="957"/>
                      <a:pt x="1" y="1026"/>
                      <a:pt x="24" y="1073"/>
                    </a:cubicBezTo>
                    <a:cubicBezTo>
                      <a:pt x="24" y="1096"/>
                      <a:pt x="93" y="1142"/>
                      <a:pt x="116" y="1142"/>
                    </a:cubicBezTo>
                    <a:lnTo>
                      <a:pt x="186" y="1142"/>
                    </a:lnTo>
                    <a:lnTo>
                      <a:pt x="2080" y="218"/>
                    </a:lnTo>
                    <a:cubicBezTo>
                      <a:pt x="2149" y="172"/>
                      <a:pt x="2172" y="125"/>
                      <a:pt x="2149" y="56"/>
                    </a:cubicBezTo>
                    <a:cubicBezTo>
                      <a:pt x="2116" y="22"/>
                      <a:pt x="2082" y="1"/>
                      <a:pt x="20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5"/>
              <p:cNvSpPr/>
              <p:nvPr/>
            </p:nvSpPr>
            <p:spPr>
              <a:xfrm>
                <a:off x="2648752" y="3379102"/>
                <a:ext cx="41346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1116" extrusionOk="0">
                    <a:moveTo>
                      <a:pt x="1439" y="1"/>
                    </a:moveTo>
                    <a:cubicBezTo>
                      <a:pt x="959" y="1"/>
                      <a:pt x="511" y="232"/>
                      <a:pt x="24" y="677"/>
                    </a:cubicBezTo>
                    <a:cubicBezTo>
                      <a:pt x="0" y="700"/>
                      <a:pt x="0" y="792"/>
                      <a:pt x="24" y="815"/>
                    </a:cubicBezTo>
                    <a:cubicBezTo>
                      <a:pt x="47" y="838"/>
                      <a:pt x="76" y="850"/>
                      <a:pt x="104" y="850"/>
                    </a:cubicBezTo>
                    <a:cubicBezTo>
                      <a:pt x="133" y="850"/>
                      <a:pt x="162" y="838"/>
                      <a:pt x="185" y="815"/>
                    </a:cubicBezTo>
                    <a:cubicBezTo>
                      <a:pt x="581" y="399"/>
                      <a:pt x="976" y="208"/>
                      <a:pt x="1389" y="208"/>
                    </a:cubicBezTo>
                    <a:cubicBezTo>
                      <a:pt x="1434" y="208"/>
                      <a:pt x="1480" y="210"/>
                      <a:pt x="1525" y="214"/>
                    </a:cubicBezTo>
                    <a:cubicBezTo>
                      <a:pt x="2288" y="307"/>
                      <a:pt x="2773" y="1046"/>
                      <a:pt x="2773" y="1046"/>
                    </a:cubicBezTo>
                    <a:cubicBezTo>
                      <a:pt x="2796" y="1069"/>
                      <a:pt x="2819" y="1115"/>
                      <a:pt x="2865" y="1115"/>
                    </a:cubicBezTo>
                    <a:lnTo>
                      <a:pt x="2912" y="1115"/>
                    </a:lnTo>
                    <a:cubicBezTo>
                      <a:pt x="2981" y="1092"/>
                      <a:pt x="2981" y="1023"/>
                      <a:pt x="2958" y="977"/>
                    </a:cubicBezTo>
                    <a:cubicBezTo>
                      <a:pt x="2912" y="908"/>
                      <a:pt x="2403" y="99"/>
                      <a:pt x="1572" y="7"/>
                    </a:cubicBezTo>
                    <a:cubicBezTo>
                      <a:pt x="1527" y="3"/>
                      <a:pt x="148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5"/>
              <p:cNvSpPr/>
              <p:nvPr/>
            </p:nvSpPr>
            <p:spPr>
              <a:xfrm>
                <a:off x="2595246" y="3523909"/>
                <a:ext cx="264695" cy="944478"/>
              </a:xfrm>
              <a:custGeom>
                <a:avLst/>
                <a:gdLst/>
                <a:ahLst/>
                <a:cxnLst/>
                <a:rect l="l" t="t" r="r" b="b"/>
                <a:pathLst>
                  <a:path w="19084" h="68095" extrusionOk="0">
                    <a:moveTo>
                      <a:pt x="13467" y="0"/>
                    </a:moveTo>
                    <a:cubicBezTo>
                      <a:pt x="13286" y="0"/>
                      <a:pt x="13123" y="151"/>
                      <a:pt x="13123" y="355"/>
                    </a:cubicBezTo>
                    <a:lnTo>
                      <a:pt x="13123" y="6431"/>
                    </a:lnTo>
                    <a:cubicBezTo>
                      <a:pt x="13123" y="6893"/>
                      <a:pt x="12753" y="7309"/>
                      <a:pt x="12268" y="7309"/>
                    </a:cubicBezTo>
                    <a:lnTo>
                      <a:pt x="6631" y="7309"/>
                    </a:lnTo>
                    <a:cubicBezTo>
                      <a:pt x="6076" y="7309"/>
                      <a:pt x="5661" y="6870"/>
                      <a:pt x="5661" y="6316"/>
                    </a:cubicBezTo>
                    <a:lnTo>
                      <a:pt x="5661" y="494"/>
                    </a:lnTo>
                    <a:cubicBezTo>
                      <a:pt x="5661" y="274"/>
                      <a:pt x="5473" y="76"/>
                      <a:pt x="5237" y="76"/>
                    </a:cubicBezTo>
                    <a:cubicBezTo>
                      <a:pt x="5224" y="76"/>
                      <a:pt x="5211" y="76"/>
                      <a:pt x="5198" y="78"/>
                    </a:cubicBezTo>
                    <a:lnTo>
                      <a:pt x="4297" y="193"/>
                    </a:lnTo>
                    <a:cubicBezTo>
                      <a:pt x="3951" y="262"/>
                      <a:pt x="3651" y="540"/>
                      <a:pt x="3651" y="932"/>
                    </a:cubicBezTo>
                    <a:lnTo>
                      <a:pt x="3651" y="6708"/>
                    </a:lnTo>
                    <a:cubicBezTo>
                      <a:pt x="3651" y="8164"/>
                      <a:pt x="3027" y="9596"/>
                      <a:pt x="1918" y="10567"/>
                    </a:cubicBezTo>
                    <a:lnTo>
                      <a:pt x="647" y="11699"/>
                    </a:lnTo>
                    <a:cubicBezTo>
                      <a:pt x="508" y="11837"/>
                      <a:pt x="416" y="12022"/>
                      <a:pt x="416" y="12207"/>
                    </a:cubicBezTo>
                    <a:lnTo>
                      <a:pt x="0" y="33670"/>
                    </a:lnTo>
                    <a:cubicBezTo>
                      <a:pt x="0" y="34202"/>
                      <a:pt x="393" y="34618"/>
                      <a:pt x="924" y="34618"/>
                    </a:cubicBezTo>
                    <a:lnTo>
                      <a:pt x="2426" y="67471"/>
                    </a:lnTo>
                    <a:cubicBezTo>
                      <a:pt x="2426" y="67771"/>
                      <a:pt x="2934" y="68095"/>
                      <a:pt x="3281" y="68095"/>
                    </a:cubicBezTo>
                    <a:lnTo>
                      <a:pt x="7116" y="68072"/>
                    </a:lnTo>
                    <a:cubicBezTo>
                      <a:pt x="7463" y="68072"/>
                      <a:pt x="7763" y="67818"/>
                      <a:pt x="7763" y="67494"/>
                    </a:cubicBezTo>
                    <a:lnTo>
                      <a:pt x="9149" y="34618"/>
                    </a:lnTo>
                    <a:lnTo>
                      <a:pt x="10050" y="34618"/>
                    </a:lnTo>
                    <a:lnTo>
                      <a:pt x="12199" y="67864"/>
                    </a:lnTo>
                    <a:cubicBezTo>
                      <a:pt x="12199" y="67979"/>
                      <a:pt x="12268" y="68049"/>
                      <a:pt x="12291" y="68072"/>
                    </a:cubicBezTo>
                    <a:lnTo>
                      <a:pt x="17905" y="68072"/>
                    </a:lnTo>
                    <a:cubicBezTo>
                      <a:pt x="18252" y="68072"/>
                      <a:pt x="17905" y="67818"/>
                      <a:pt x="17929" y="67517"/>
                    </a:cubicBezTo>
                    <a:lnTo>
                      <a:pt x="18414" y="34595"/>
                    </a:lnTo>
                    <a:cubicBezTo>
                      <a:pt x="18783" y="34595"/>
                      <a:pt x="19084" y="34317"/>
                      <a:pt x="19084" y="33924"/>
                    </a:cubicBezTo>
                    <a:lnTo>
                      <a:pt x="18529" y="12253"/>
                    </a:lnTo>
                    <a:cubicBezTo>
                      <a:pt x="18529" y="12022"/>
                      <a:pt x="18414" y="11814"/>
                      <a:pt x="18252" y="11629"/>
                    </a:cubicBezTo>
                    <a:lnTo>
                      <a:pt x="17790" y="11237"/>
                    </a:lnTo>
                    <a:cubicBezTo>
                      <a:pt x="16080" y="9781"/>
                      <a:pt x="15087" y="7656"/>
                      <a:pt x="15087" y="5391"/>
                    </a:cubicBezTo>
                    <a:lnTo>
                      <a:pt x="15087" y="771"/>
                    </a:lnTo>
                    <a:cubicBezTo>
                      <a:pt x="15087" y="470"/>
                      <a:pt x="14856" y="170"/>
                      <a:pt x="14555" y="147"/>
                    </a:cubicBezTo>
                    <a:lnTo>
                      <a:pt x="13539" y="8"/>
                    </a:lnTo>
                    <a:cubicBezTo>
                      <a:pt x="13515" y="3"/>
                      <a:pt x="13491" y="0"/>
                      <a:pt x="13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5"/>
              <p:cNvSpPr/>
              <p:nvPr/>
            </p:nvSpPr>
            <p:spPr>
              <a:xfrm>
                <a:off x="2656436" y="3653154"/>
                <a:ext cx="14439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040" extrusionOk="0">
                    <a:moveTo>
                      <a:pt x="509" y="0"/>
                    </a:moveTo>
                    <a:cubicBezTo>
                      <a:pt x="232" y="0"/>
                      <a:pt x="1" y="231"/>
                      <a:pt x="1" y="532"/>
                    </a:cubicBezTo>
                    <a:cubicBezTo>
                      <a:pt x="1" y="809"/>
                      <a:pt x="232" y="1040"/>
                      <a:pt x="509" y="1040"/>
                    </a:cubicBezTo>
                    <a:cubicBezTo>
                      <a:pt x="810" y="1040"/>
                      <a:pt x="1041" y="809"/>
                      <a:pt x="1041" y="532"/>
                    </a:cubicBezTo>
                    <a:cubicBezTo>
                      <a:pt x="1041" y="231"/>
                      <a:pt x="810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5"/>
              <p:cNvSpPr/>
              <p:nvPr/>
            </p:nvSpPr>
            <p:spPr>
              <a:xfrm>
                <a:off x="2639779" y="3569191"/>
                <a:ext cx="39113" cy="16686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1203" extrusionOk="0">
                    <a:moveTo>
                      <a:pt x="624" y="1"/>
                    </a:moveTo>
                    <a:cubicBezTo>
                      <a:pt x="278" y="1"/>
                      <a:pt x="1" y="278"/>
                      <a:pt x="1" y="602"/>
                    </a:cubicBezTo>
                    <a:cubicBezTo>
                      <a:pt x="1" y="948"/>
                      <a:pt x="301" y="1202"/>
                      <a:pt x="624" y="1202"/>
                    </a:cubicBezTo>
                    <a:lnTo>
                      <a:pt x="2219" y="1202"/>
                    </a:lnTo>
                    <a:cubicBezTo>
                      <a:pt x="2519" y="1202"/>
                      <a:pt x="2819" y="925"/>
                      <a:pt x="2819" y="602"/>
                    </a:cubicBezTo>
                    <a:cubicBezTo>
                      <a:pt x="2819" y="255"/>
                      <a:pt x="2519" y="1"/>
                      <a:pt x="22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5"/>
              <p:cNvSpPr/>
              <p:nvPr/>
            </p:nvSpPr>
            <p:spPr>
              <a:xfrm>
                <a:off x="2772117" y="3569191"/>
                <a:ext cx="38781" cy="16686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203" extrusionOk="0">
                    <a:moveTo>
                      <a:pt x="601" y="1"/>
                    </a:moveTo>
                    <a:cubicBezTo>
                      <a:pt x="255" y="1"/>
                      <a:pt x="0" y="278"/>
                      <a:pt x="0" y="602"/>
                    </a:cubicBezTo>
                    <a:cubicBezTo>
                      <a:pt x="0" y="948"/>
                      <a:pt x="278" y="1202"/>
                      <a:pt x="601" y="1202"/>
                    </a:cubicBezTo>
                    <a:lnTo>
                      <a:pt x="2195" y="1202"/>
                    </a:lnTo>
                    <a:cubicBezTo>
                      <a:pt x="2542" y="1202"/>
                      <a:pt x="2796" y="925"/>
                      <a:pt x="2796" y="602"/>
                    </a:cubicBezTo>
                    <a:cubicBezTo>
                      <a:pt x="2796" y="255"/>
                      <a:pt x="2519" y="1"/>
                      <a:pt x="2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5"/>
              <p:cNvSpPr/>
              <p:nvPr/>
            </p:nvSpPr>
            <p:spPr>
              <a:xfrm>
                <a:off x="2784613" y="3653154"/>
                <a:ext cx="14439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040" extrusionOk="0">
                    <a:moveTo>
                      <a:pt x="509" y="0"/>
                    </a:moveTo>
                    <a:cubicBezTo>
                      <a:pt x="231" y="0"/>
                      <a:pt x="0" y="231"/>
                      <a:pt x="0" y="532"/>
                    </a:cubicBezTo>
                    <a:cubicBezTo>
                      <a:pt x="0" y="809"/>
                      <a:pt x="231" y="1040"/>
                      <a:pt x="509" y="1040"/>
                    </a:cubicBezTo>
                    <a:cubicBezTo>
                      <a:pt x="809" y="1040"/>
                      <a:pt x="1040" y="809"/>
                      <a:pt x="1040" y="532"/>
                    </a:cubicBezTo>
                    <a:cubicBezTo>
                      <a:pt x="1040" y="231"/>
                      <a:pt x="809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5"/>
              <p:cNvSpPr/>
              <p:nvPr/>
            </p:nvSpPr>
            <p:spPr>
              <a:xfrm>
                <a:off x="2690401" y="3689033"/>
                <a:ext cx="75009" cy="45840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3305" extrusionOk="0">
                    <a:moveTo>
                      <a:pt x="371" y="1"/>
                    </a:moveTo>
                    <a:cubicBezTo>
                      <a:pt x="186" y="1"/>
                      <a:pt x="1" y="162"/>
                      <a:pt x="1" y="370"/>
                    </a:cubicBezTo>
                    <a:lnTo>
                      <a:pt x="1" y="879"/>
                    </a:lnTo>
                    <a:cubicBezTo>
                      <a:pt x="1" y="2219"/>
                      <a:pt x="1064" y="3305"/>
                      <a:pt x="2427" y="3305"/>
                    </a:cubicBezTo>
                    <a:lnTo>
                      <a:pt x="3189" y="3305"/>
                    </a:lnTo>
                    <a:cubicBezTo>
                      <a:pt x="4391" y="3305"/>
                      <a:pt x="5407" y="2311"/>
                      <a:pt x="5384" y="1087"/>
                    </a:cubicBezTo>
                    <a:lnTo>
                      <a:pt x="5384" y="370"/>
                    </a:lnTo>
                    <a:cubicBezTo>
                      <a:pt x="5384" y="162"/>
                      <a:pt x="5199" y="1"/>
                      <a:pt x="49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5"/>
              <p:cNvSpPr/>
              <p:nvPr/>
            </p:nvSpPr>
            <p:spPr>
              <a:xfrm>
                <a:off x="2669265" y="3393609"/>
                <a:ext cx="14" cy="971"/>
              </a:xfrm>
              <a:custGeom>
                <a:avLst/>
                <a:gdLst/>
                <a:ahLst/>
                <a:cxnLst/>
                <a:rect l="l" t="t" r="r" b="b"/>
                <a:pathLst>
                  <a:path w="1" h="70" extrusionOk="0">
                    <a:moveTo>
                      <a:pt x="0" y="69"/>
                    </a:move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45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5"/>
              <p:cNvSpPr/>
              <p:nvPr/>
            </p:nvSpPr>
            <p:spPr>
              <a:xfrm>
                <a:off x="2943539" y="3594197"/>
                <a:ext cx="33024" cy="6816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9142" extrusionOk="0">
                    <a:moveTo>
                      <a:pt x="301" y="0"/>
                    </a:moveTo>
                    <a:lnTo>
                      <a:pt x="1" y="49141"/>
                    </a:lnTo>
                    <a:lnTo>
                      <a:pt x="2080" y="49141"/>
                    </a:lnTo>
                    <a:lnTo>
                      <a:pt x="2380" y="2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5"/>
              <p:cNvSpPr/>
              <p:nvPr/>
            </p:nvSpPr>
            <p:spPr>
              <a:xfrm>
                <a:off x="2896758" y="3569177"/>
                <a:ext cx="128200" cy="79378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5723" extrusionOk="0">
                    <a:moveTo>
                      <a:pt x="2845" y="0"/>
                    </a:moveTo>
                    <a:cubicBezTo>
                      <a:pt x="2382" y="0"/>
                      <a:pt x="1928" y="228"/>
                      <a:pt x="1641" y="603"/>
                    </a:cubicBezTo>
                    <a:lnTo>
                      <a:pt x="370" y="2335"/>
                    </a:lnTo>
                    <a:cubicBezTo>
                      <a:pt x="1" y="2867"/>
                      <a:pt x="116" y="3583"/>
                      <a:pt x="624" y="3930"/>
                    </a:cubicBezTo>
                    <a:cubicBezTo>
                      <a:pt x="661" y="3959"/>
                      <a:pt x="704" y="3972"/>
                      <a:pt x="747" y="3972"/>
                    </a:cubicBezTo>
                    <a:cubicBezTo>
                      <a:pt x="842" y="3972"/>
                      <a:pt x="939" y="3909"/>
                      <a:pt x="971" y="3814"/>
                    </a:cubicBezTo>
                    <a:lnTo>
                      <a:pt x="1433" y="2520"/>
                    </a:lnTo>
                    <a:lnTo>
                      <a:pt x="671" y="4738"/>
                    </a:lnTo>
                    <a:cubicBezTo>
                      <a:pt x="578" y="4992"/>
                      <a:pt x="740" y="5246"/>
                      <a:pt x="1017" y="5246"/>
                    </a:cubicBezTo>
                    <a:cubicBezTo>
                      <a:pt x="1248" y="5246"/>
                      <a:pt x="1479" y="5131"/>
                      <a:pt x="1595" y="4946"/>
                    </a:cubicBezTo>
                    <a:lnTo>
                      <a:pt x="2912" y="2867"/>
                    </a:lnTo>
                    <a:lnTo>
                      <a:pt x="1733" y="5408"/>
                    </a:lnTo>
                    <a:cubicBezTo>
                      <a:pt x="1654" y="5548"/>
                      <a:pt x="1781" y="5722"/>
                      <a:pt x="1936" y="5722"/>
                    </a:cubicBezTo>
                    <a:cubicBezTo>
                      <a:pt x="1961" y="5722"/>
                      <a:pt x="1986" y="5718"/>
                      <a:pt x="2011" y="5709"/>
                    </a:cubicBezTo>
                    <a:cubicBezTo>
                      <a:pt x="2750" y="5478"/>
                      <a:pt x="3374" y="4992"/>
                      <a:pt x="3790" y="4322"/>
                    </a:cubicBezTo>
                    <a:lnTo>
                      <a:pt x="4021" y="3976"/>
                    </a:lnTo>
                    <a:cubicBezTo>
                      <a:pt x="4048" y="3908"/>
                      <a:pt x="4106" y="3873"/>
                      <a:pt x="4173" y="3873"/>
                    </a:cubicBezTo>
                    <a:cubicBezTo>
                      <a:pt x="4221" y="3873"/>
                      <a:pt x="4273" y="3891"/>
                      <a:pt x="4321" y="3930"/>
                    </a:cubicBezTo>
                    <a:cubicBezTo>
                      <a:pt x="4656" y="4176"/>
                      <a:pt x="5448" y="4638"/>
                      <a:pt x="6502" y="4638"/>
                    </a:cubicBezTo>
                    <a:cubicBezTo>
                      <a:pt x="6830" y="4638"/>
                      <a:pt x="7183" y="4594"/>
                      <a:pt x="7556" y="4484"/>
                    </a:cubicBezTo>
                    <a:cubicBezTo>
                      <a:pt x="7625" y="4438"/>
                      <a:pt x="7671" y="4415"/>
                      <a:pt x="7717" y="4369"/>
                    </a:cubicBezTo>
                    <a:cubicBezTo>
                      <a:pt x="7995" y="3837"/>
                      <a:pt x="9242" y="1157"/>
                      <a:pt x="5222" y="117"/>
                    </a:cubicBezTo>
                    <a:cubicBezTo>
                      <a:pt x="5199" y="129"/>
                      <a:pt x="5187" y="135"/>
                      <a:pt x="5176" y="135"/>
                    </a:cubicBezTo>
                    <a:cubicBezTo>
                      <a:pt x="5164" y="135"/>
                      <a:pt x="5153" y="129"/>
                      <a:pt x="5130" y="117"/>
                    </a:cubicBezTo>
                    <a:lnTo>
                      <a:pt x="2912" y="2"/>
                    </a:lnTo>
                    <a:cubicBezTo>
                      <a:pt x="2890" y="1"/>
                      <a:pt x="2867" y="0"/>
                      <a:pt x="2845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5"/>
              <p:cNvSpPr/>
              <p:nvPr/>
            </p:nvSpPr>
            <p:spPr>
              <a:xfrm>
                <a:off x="2906370" y="3599842"/>
                <a:ext cx="11873" cy="2524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820" extrusionOk="0">
                    <a:moveTo>
                      <a:pt x="729" y="0"/>
                    </a:moveTo>
                    <a:cubicBezTo>
                      <a:pt x="694" y="0"/>
                      <a:pt x="659" y="26"/>
                      <a:pt x="625" y="78"/>
                    </a:cubicBezTo>
                    <a:lnTo>
                      <a:pt x="1" y="1649"/>
                    </a:lnTo>
                    <a:cubicBezTo>
                      <a:pt x="1" y="1719"/>
                      <a:pt x="1" y="1742"/>
                      <a:pt x="24" y="1765"/>
                    </a:cubicBezTo>
                    <a:lnTo>
                      <a:pt x="47" y="1811"/>
                    </a:lnTo>
                    <a:cubicBezTo>
                      <a:pt x="64" y="1817"/>
                      <a:pt x="80" y="1820"/>
                      <a:pt x="95" y="1820"/>
                    </a:cubicBezTo>
                    <a:cubicBezTo>
                      <a:pt x="138" y="1820"/>
                      <a:pt x="168" y="1794"/>
                      <a:pt x="186" y="1742"/>
                    </a:cubicBezTo>
                    <a:lnTo>
                      <a:pt x="833" y="148"/>
                    </a:lnTo>
                    <a:cubicBezTo>
                      <a:pt x="856" y="101"/>
                      <a:pt x="833" y="32"/>
                      <a:pt x="763" y="9"/>
                    </a:cubicBezTo>
                    <a:cubicBezTo>
                      <a:pt x="752" y="3"/>
                      <a:pt x="740" y="0"/>
                      <a:pt x="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5"/>
              <p:cNvSpPr/>
              <p:nvPr/>
            </p:nvSpPr>
            <p:spPr>
              <a:xfrm>
                <a:off x="2931043" y="3607761"/>
                <a:ext cx="8669" cy="6186"/>
              </a:xfrm>
              <a:custGeom>
                <a:avLst/>
                <a:gdLst/>
                <a:ahLst/>
                <a:cxnLst/>
                <a:rect l="l" t="t" r="r" b="b"/>
                <a:pathLst>
                  <a:path w="625" h="446" extrusionOk="0">
                    <a:moveTo>
                      <a:pt x="111" y="0"/>
                    </a:moveTo>
                    <a:cubicBezTo>
                      <a:pt x="82" y="0"/>
                      <a:pt x="61" y="12"/>
                      <a:pt x="47" y="39"/>
                    </a:cubicBezTo>
                    <a:cubicBezTo>
                      <a:pt x="1" y="85"/>
                      <a:pt x="1" y="131"/>
                      <a:pt x="47" y="154"/>
                    </a:cubicBezTo>
                    <a:cubicBezTo>
                      <a:pt x="70" y="200"/>
                      <a:pt x="232" y="270"/>
                      <a:pt x="440" y="431"/>
                    </a:cubicBezTo>
                    <a:cubicBezTo>
                      <a:pt x="465" y="440"/>
                      <a:pt x="487" y="445"/>
                      <a:pt x="507" y="445"/>
                    </a:cubicBezTo>
                    <a:cubicBezTo>
                      <a:pt x="540" y="445"/>
                      <a:pt x="564" y="429"/>
                      <a:pt x="578" y="385"/>
                    </a:cubicBezTo>
                    <a:cubicBezTo>
                      <a:pt x="625" y="339"/>
                      <a:pt x="625" y="270"/>
                      <a:pt x="555" y="247"/>
                    </a:cubicBezTo>
                    <a:cubicBezTo>
                      <a:pt x="347" y="131"/>
                      <a:pt x="186" y="16"/>
                      <a:pt x="186" y="16"/>
                    </a:cubicBezTo>
                    <a:cubicBezTo>
                      <a:pt x="157" y="6"/>
                      <a:pt x="132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5"/>
              <p:cNvSpPr/>
              <p:nvPr/>
            </p:nvSpPr>
            <p:spPr>
              <a:xfrm>
                <a:off x="2913429" y="3598150"/>
                <a:ext cx="8655" cy="618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46" extrusionOk="0">
                    <a:moveTo>
                      <a:pt x="111" y="0"/>
                    </a:moveTo>
                    <a:cubicBezTo>
                      <a:pt x="81" y="0"/>
                      <a:pt x="60" y="11"/>
                      <a:pt x="46" y="38"/>
                    </a:cubicBezTo>
                    <a:cubicBezTo>
                      <a:pt x="0" y="85"/>
                      <a:pt x="0" y="131"/>
                      <a:pt x="46" y="154"/>
                    </a:cubicBezTo>
                    <a:cubicBezTo>
                      <a:pt x="69" y="154"/>
                      <a:pt x="231" y="270"/>
                      <a:pt x="439" y="431"/>
                    </a:cubicBezTo>
                    <a:cubicBezTo>
                      <a:pt x="464" y="440"/>
                      <a:pt x="487" y="445"/>
                      <a:pt x="506" y="445"/>
                    </a:cubicBezTo>
                    <a:cubicBezTo>
                      <a:pt x="539" y="445"/>
                      <a:pt x="563" y="429"/>
                      <a:pt x="578" y="385"/>
                    </a:cubicBezTo>
                    <a:cubicBezTo>
                      <a:pt x="624" y="339"/>
                      <a:pt x="624" y="270"/>
                      <a:pt x="555" y="246"/>
                    </a:cubicBezTo>
                    <a:cubicBezTo>
                      <a:pt x="347" y="131"/>
                      <a:pt x="185" y="15"/>
                      <a:pt x="185" y="15"/>
                    </a:cubicBezTo>
                    <a:cubicBezTo>
                      <a:pt x="156" y="6"/>
                      <a:pt x="131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5"/>
              <p:cNvSpPr/>
              <p:nvPr/>
            </p:nvSpPr>
            <p:spPr>
              <a:xfrm>
                <a:off x="2950917" y="3615860"/>
                <a:ext cx="5132" cy="79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576" extrusionOk="0">
                    <a:moveTo>
                      <a:pt x="243" y="0"/>
                    </a:moveTo>
                    <a:cubicBezTo>
                      <a:pt x="210" y="0"/>
                      <a:pt x="179" y="26"/>
                      <a:pt x="162" y="78"/>
                    </a:cubicBezTo>
                    <a:cubicBezTo>
                      <a:pt x="162" y="78"/>
                      <a:pt x="116" y="263"/>
                      <a:pt x="23" y="425"/>
                    </a:cubicBezTo>
                    <a:cubicBezTo>
                      <a:pt x="0" y="448"/>
                      <a:pt x="0" y="494"/>
                      <a:pt x="23" y="540"/>
                    </a:cubicBezTo>
                    <a:cubicBezTo>
                      <a:pt x="46" y="564"/>
                      <a:pt x="81" y="575"/>
                      <a:pt x="110" y="575"/>
                    </a:cubicBezTo>
                    <a:cubicBezTo>
                      <a:pt x="139" y="575"/>
                      <a:pt x="162" y="564"/>
                      <a:pt x="162" y="540"/>
                    </a:cubicBezTo>
                    <a:cubicBezTo>
                      <a:pt x="277" y="356"/>
                      <a:pt x="347" y="125"/>
                      <a:pt x="347" y="125"/>
                    </a:cubicBezTo>
                    <a:cubicBezTo>
                      <a:pt x="370" y="102"/>
                      <a:pt x="347" y="32"/>
                      <a:pt x="277" y="9"/>
                    </a:cubicBezTo>
                    <a:cubicBezTo>
                      <a:pt x="266" y="3"/>
                      <a:pt x="254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avLst/>
                <a:gdLst/>
                <a:ahLst/>
                <a:cxnLst/>
                <a:rect l="l" t="t" r="r" b="b"/>
                <a:pathLst>
                  <a:path w="12963" h="16480" extrusionOk="0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rgbClr val="434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avLst/>
                <a:gdLst/>
                <a:ahLst/>
                <a:cxnLst/>
                <a:rect l="l" t="t" r="r" b="b"/>
                <a:pathLst>
                  <a:path w="12963" h="16480" extrusionOk="0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5"/>
              <p:cNvSpPr/>
              <p:nvPr/>
            </p:nvSpPr>
            <p:spPr>
              <a:xfrm>
                <a:off x="2891960" y="4301684"/>
                <a:ext cx="135233" cy="172182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2414" extrusionOk="0">
                    <a:moveTo>
                      <a:pt x="324" y="1"/>
                    </a:moveTo>
                    <a:lnTo>
                      <a:pt x="23" y="6493"/>
                    </a:lnTo>
                    <a:cubicBezTo>
                      <a:pt x="0" y="7856"/>
                      <a:pt x="601" y="9150"/>
                      <a:pt x="1664" y="10005"/>
                    </a:cubicBezTo>
                    <a:lnTo>
                      <a:pt x="4713" y="12361"/>
                    </a:lnTo>
                    <a:cubicBezTo>
                      <a:pt x="4748" y="12396"/>
                      <a:pt x="4788" y="12413"/>
                      <a:pt x="4832" y="12413"/>
                    </a:cubicBezTo>
                    <a:cubicBezTo>
                      <a:pt x="4875" y="12413"/>
                      <a:pt x="4921" y="12396"/>
                      <a:pt x="4967" y="12361"/>
                    </a:cubicBezTo>
                    <a:lnTo>
                      <a:pt x="7647" y="10605"/>
                    </a:lnTo>
                    <a:cubicBezTo>
                      <a:pt x="8895" y="9797"/>
                      <a:pt x="9634" y="8411"/>
                      <a:pt x="9681" y="6932"/>
                    </a:cubicBezTo>
                    <a:lnTo>
                      <a:pt x="9750" y="186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5"/>
              <p:cNvSpPr/>
              <p:nvPr/>
            </p:nvSpPr>
            <p:spPr>
              <a:xfrm>
                <a:off x="2937131" y="4225432"/>
                <a:ext cx="41360" cy="16877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12168" extrusionOk="0">
                    <a:moveTo>
                      <a:pt x="24" y="0"/>
                    </a:moveTo>
                    <a:lnTo>
                      <a:pt x="1" y="9681"/>
                    </a:lnTo>
                    <a:cubicBezTo>
                      <a:pt x="1" y="10143"/>
                      <a:pt x="116" y="10605"/>
                      <a:pt x="347" y="11021"/>
                    </a:cubicBezTo>
                    <a:lnTo>
                      <a:pt x="832" y="11852"/>
                    </a:lnTo>
                    <a:cubicBezTo>
                      <a:pt x="977" y="12057"/>
                      <a:pt x="1209" y="12168"/>
                      <a:pt x="1435" y="12168"/>
                    </a:cubicBezTo>
                    <a:cubicBezTo>
                      <a:pt x="1642" y="12168"/>
                      <a:pt x="1843" y="12075"/>
                      <a:pt x="1965" y="11875"/>
                    </a:cubicBezTo>
                    <a:lnTo>
                      <a:pt x="2404" y="11205"/>
                    </a:lnTo>
                    <a:cubicBezTo>
                      <a:pt x="2750" y="10697"/>
                      <a:pt x="2958" y="10050"/>
                      <a:pt x="2958" y="9427"/>
                    </a:cubicBezTo>
                    <a:lnTo>
                      <a:pt x="29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5"/>
              <p:cNvSpPr/>
              <p:nvPr/>
            </p:nvSpPr>
            <p:spPr>
              <a:xfrm>
                <a:off x="2761868" y="4467668"/>
                <a:ext cx="4078" cy="388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8" extrusionOk="0">
                    <a:moveTo>
                      <a:pt x="0" y="1"/>
                    </a:moveTo>
                    <a:cubicBezTo>
                      <a:pt x="200" y="14"/>
                      <a:pt x="269" y="27"/>
                      <a:pt x="283" y="27"/>
                    </a:cubicBezTo>
                    <a:cubicBezTo>
                      <a:pt x="293" y="27"/>
                      <a:pt x="274" y="20"/>
                      <a:pt x="254" y="1"/>
                    </a:cubicBezTo>
                    <a:close/>
                  </a:path>
                </a:pathLst>
              </a:custGeom>
              <a:solidFill>
                <a:srgbClr val="2E52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5"/>
              <p:cNvSpPr/>
              <p:nvPr/>
            </p:nvSpPr>
            <p:spPr>
              <a:xfrm>
                <a:off x="2756418" y="4407754"/>
                <a:ext cx="156384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11275" h="9196" extrusionOk="0">
                    <a:moveTo>
                      <a:pt x="6908" y="0"/>
                    </a:moveTo>
                    <a:lnTo>
                      <a:pt x="0" y="23"/>
                    </a:lnTo>
                    <a:lnTo>
                      <a:pt x="693" y="8433"/>
                    </a:lnTo>
                    <a:cubicBezTo>
                      <a:pt x="693" y="8849"/>
                      <a:pt x="1040" y="9195"/>
                      <a:pt x="1456" y="9195"/>
                    </a:cubicBezTo>
                    <a:lnTo>
                      <a:pt x="11275" y="9195"/>
                    </a:lnTo>
                    <a:lnTo>
                      <a:pt x="11275" y="9080"/>
                    </a:lnTo>
                    <a:cubicBezTo>
                      <a:pt x="11275" y="7024"/>
                      <a:pt x="9635" y="5360"/>
                      <a:pt x="7578" y="5360"/>
                    </a:cubicBezTo>
                    <a:cubicBezTo>
                      <a:pt x="7024" y="5360"/>
                      <a:pt x="6585" y="4829"/>
                      <a:pt x="6700" y="4274"/>
                    </a:cubicBezTo>
                    <a:lnTo>
                      <a:pt x="69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979" name="Google Shape;979;p55"/>
              <p:cNvSpPr/>
              <p:nvPr/>
            </p:nvSpPr>
            <p:spPr>
              <a:xfrm>
                <a:off x="2765710" y="4525350"/>
                <a:ext cx="146772" cy="13149"/>
              </a:xfrm>
              <a:custGeom>
                <a:avLst/>
                <a:gdLst/>
                <a:ahLst/>
                <a:cxnLst/>
                <a:rect l="l" t="t" r="r" b="b"/>
                <a:pathLst>
                  <a:path w="10582" h="948" extrusionOk="0">
                    <a:moveTo>
                      <a:pt x="0" y="0"/>
                    </a:moveTo>
                    <a:lnTo>
                      <a:pt x="0" y="924"/>
                    </a:lnTo>
                    <a:lnTo>
                      <a:pt x="10559" y="947"/>
                    </a:lnTo>
                    <a:lnTo>
                      <a:pt x="1058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5"/>
              <p:cNvSpPr/>
              <p:nvPr/>
            </p:nvSpPr>
            <p:spPr>
              <a:xfrm>
                <a:off x="2819855" y="4464784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47" y="1"/>
                      <a:pt x="1" y="47"/>
                      <a:pt x="1" y="116"/>
                    </a:cubicBezTo>
                    <a:cubicBezTo>
                      <a:pt x="1" y="162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162"/>
                      <a:pt x="2542" y="116"/>
                    </a:cubicBezTo>
                    <a:cubicBezTo>
                      <a:pt x="2542" y="47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5"/>
              <p:cNvSpPr/>
              <p:nvPr/>
            </p:nvSpPr>
            <p:spPr>
              <a:xfrm>
                <a:off x="2819855" y="4449403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47" y="1"/>
                      <a:pt x="1" y="70"/>
                      <a:pt x="1" y="116"/>
                    </a:cubicBezTo>
                    <a:cubicBezTo>
                      <a:pt x="1" y="185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209"/>
                      <a:pt x="2542" y="116"/>
                    </a:cubicBezTo>
                    <a:cubicBezTo>
                      <a:pt x="2542" y="70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5"/>
              <p:cNvSpPr/>
              <p:nvPr/>
            </p:nvSpPr>
            <p:spPr>
              <a:xfrm>
                <a:off x="2822739" y="4477599"/>
                <a:ext cx="35271" cy="7393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533" extrusionOk="0">
                    <a:moveTo>
                      <a:pt x="2427" y="1"/>
                    </a:moveTo>
                    <a:lnTo>
                      <a:pt x="70" y="347"/>
                    </a:lnTo>
                    <a:cubicBezTo>
                      <a:pt x="24" y="347"/>
                      <a:pt x="1" y="394"/>
                      <a:pt x="1" y="463"/>
                    </a:cubicBezTo>
                    <a:cubicBezTo>
                      <a:pt x="24" y="509"/>
                      <a:pt x="47" y="532"/>
                      <a:pt x="116" y="532"/>
                    </a:cubicBezTo>
                    <a:lnTo>
                      <a:pt x="2450" y="186"/>
                    </a:lnTo>
                    <a:cubicBezTo>
                      <a:pt x="2496" y="186"/>
                      <a:pt x="2542" y="139"/>
                      <a:pt x="2542" y="70"/>
                    </a:cubicBezTo>
                    <a:cubicBezTo>
                      <a:pt x="2542" y="24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5"/>
              <p:cNvSpPr/>
              <p:nvPr/>
            </p:nvSpPr>
            <p:spPr>
              <a:xfrm>
                <a:off x="2554873" y="4407754"/>
                <a:ext cx="156384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11275" h="9196" extrusionOk="0">
                    <a:moveTo>
                      <a:pt x="4367" y="0"/>
                    </a:moveTo>
                    <a:lnTo>
                      <a:pt x="4575" y="4274"/>
                    </a:lnTo>
                    <a:cubicBezTo>
                      <a:pt x="4690" y="4829"/>
                      <a:pt x="4251" y="5360"/>
                      <a:pt x="3720" y="5360"/>
                    </a:cubicBezTo>
                    <a:cubicBezTo>
                      <a:pt x="1664" y="5360"/>
                      <a:pt x="0" y="7024"/>
                      <a:pt x="0" y="9080"/>
                    </a:cubicBezTo>
                    <a:lnTo>
                      <a:pt x="0" y="9195"/>
                    </a:lnTo>
                    <a:lnTo>
                      <a:pt x="9842" y="9195"/>
                    </a:lnTo>
                    <a:cubicBezTo>
                      <a:pt x="10235" y="9195"/>
                      <a:pt x="10582" y="8849"/>
                      <a:pt x="10582" y="8433"/>
                    </a:cubicBezTo>
                    <a:lnTo>
                      <a:pt x="11275" y="23"/>
                    </a:lnTo>
                    <a:lnTo>
                      <a:pt x="43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984" name="Google Shape;984;p55"/>
              <p:cNvSpPr/>
              <p:nvPr/>
            </p:nvSpPr>
            <p:spPr>
              <a:xfrm>
                <a:off x="2555192" y="4525669"/>
                <a:ext cx="146772" cy="12830"/>
              </a:xfrm>
              <a:custGeom>
                <a:avLst/>
                <a:gdLst/>
                <a:ahLst/>
                <a:cxnLst/>
                <a:rect l="l" t="t" r="r" b="b"/>
                <a:pathLst>
                  <a:path w="10582" h="925" extrusionOk="0">
                    <a:moveTo>
                      <a:pt x="0" y="0"/>
                    </a:moveTo>
                    <a:lnTo>
                      <a:pt x="0" y="924"/>
                    </a:lnTo>
                    <a:lnTo>
                      <a:pt x="10582" y="924"/>
                    </a:lnTo>
                    <a:lnTo>
                      <a:pt x="105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5"/>
              <p:cNvSpPr/>
              <p:nvPr/>
            </p:nvSpPr>
            <p:spPr>
              <a:xfrm>
                <a:off x="2612221" y="4464784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70" y="1"/>
                      <a:pt x="1" y="47"/>
                      <a:pt x="1" y="116"/>
                    </a:cubicBezTo>
                    <a:cubicBezTo>
                      <a:pt x="1" y="162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162"/>
                      <a:pt x="2542" y="116"/>
                    </a:cubicBezTo>
                    <a:cubicBezTo>
                      <a:pt x="2542" y="47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5"/>
              <p:cNvSpPr/>
              <p:nvPr/>
            </p:nvSpPr>
            <p:spPr>
              <a:xfrm>
                <a:off x="2612221" y="4449403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70" y="1"/>
                      <a:pt x="1" y="70"/>
                      <a:pt x="1" y="116"/>
                    </a:cubicBezTo>
                    <a:cubicBezTo>
                      <a:pt x="1" y="185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209"/>
                      <a:pt x="2542" y="116"/>
                    </a:cubicBezTo>
                    <a:cubicBezTo>
                      <a:pt x="2542" y="70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5"/>
              <p:cNvSpPr/>
              <p:nvPr/>
            </p:nvSpPr>
            <p:spPr>
              <a:xfrm>
                <a:off x="2609656" y="4477391"/>
                <a:ext cx="35271" cy="7601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548" extrusionOk="0">
                    <a:moveTo>
                      <a:pt x="72" y="1"/>
                    </a:moveTo>
                    <a:cubicBezTo>
                      <a:pt x="28" y="1"/>
                      <a:pt x="1" y="50"/>
                      <a:pt x="1" y="85"/>
                    </a:cubicBezTo>
                    <a:cubicBezTo>
                      <a:pt x="1" y="154"/>
                      <a:pt x="24" y="201"/>
                      <a:pt x="70" y="201"/>
                    </a:cubicBezTo>
                    <a:lnTo>
                      <a:pt x="2450" y="547"/>
                    </a:lnTo>
                    <a:cubicBezTo>
                      <a:pt x="2496" y="547"/>
                      <a:pt x="2542" y="524"/>
                      <a:pt x="2542" y="478"/>
                    </a:cubicBezTo>
                    <a:cubicBezTo>
                      <a:pt x="2542" y="409"/>
                      <a:pt x="2496" y="362"/>
                      <a:pt x="2450" y="362"/>
                    </a:cubicBezTo>
                    <a:lnTo>
                      <a:pt x="116" y="16"/>
                    </a:lnTo>
                    <a:cubicBezTo>
                      <a:pt x="100" y="5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55"/>
            <p:cNvGrpSpPr/>
            <p:nvPr/>
          </p:nvGrpSpPr>
          <p:grpSpPr>
            <a:xfrm flipH="1">
              <a:off x="4815845" y="3215635"/>
              <a:ext cx="2667529" cy="1927922"/>
              <a:chOff x="3217149" y="3242033"/>
              <a:chExt cx="1735994" cy="1253933"/>
            </a:xfrm>
          </p:grpSpPr>
          <p:sp>
            <p:nvSpPr>
              <p:cNvPr id="989" name="Google Shape;989;p55"/>
              <p:cNvSpPr/>
              <p:nvPr/>
            </p:nvSpPr>
            <p:spPr>
              <a:xfrm>
                <a:off x="4629306" y="4242614"/>
                <a:ext cx="61260" cy="172170"/>
              </a:xfrm>
              <a:custGeom>
                <a:avLst/>
                <a:gdLst/>
                <a:ahLst/>
                <a:cxnLst/>
                <a:rect l="l" t="t" r="r" b="b"/>
                <a:pathLst>
                  <a:path w="3905" h="10975" extrusionOk="0">
                    <a:moveTo>
                      <a:pt x="1068" y="1"/>
                    </a:moveTo>
                    <a:cubicBezTo>
                      <a:pt x="420" y="1"/>
                      <a:pt x="30" y="996"/>
                      <a:pt x="30" y="1748"/>
                    </a:cubicBezTo>
                    <a:cubicBezTo>
                      <a:pt x="1" y="5119"/>
                      <a:pt x="1243" y="8461"/>
                      <a:pt x="3490" y="10974"/>
                    </a:cubicBezTo>
                    <a:lnTo>
                      <a:pt x="3816" y="10265"/>
                    </a:lnTo>
                    <a:cubicBezTo>
                      <a:pt x="3904" y="7101"/>
                      <a:pt x="3283" y="3877"/>
                      <a:pt x="2012" y="920"/>
                    </a:cubicBezTo>
                    <a:cubicBezTo>
                      <a:pt x="1864" y="565"/>
                      <a:pt x="1657" y="151"/>
                      <a:pt x="1272" y="33"/>
                    </a:cubicBezTo>
                    <a:cubicBezTo>
                      <a:pt x="1202" y="11"/>
                      <a:pt x="1133" y="1"/>
                      <a:pt x="10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5"/>
              <p:cNvSpPr/>
              <p:nvPr/>
            </p:nvSpPr>
            <p:spPr>
              <a:xfrm>
                <a:off x="4673843" y="4210250"/>
                <a:ext cx="154036" cy="212879"/>
              </a:xfrm>
              <a:custGeom>
                <a:avLst/>
                <a:gdLst/>
                <a:ahLst/>
                <a:cxnLst/>
                <a:rect l="l" t="t" r="r" b="b"/>
                <a:pathLst>
                  <a:path w="9819" h="13570" extrusionOk="0">
                    <a:moveTo>
                      <a:pt x="7836" y="0"/>
                    </a:moveTo>
                    <a:cubicBezTo>
                      <a:pt x="7727" y="0"/>
                      <a:pt x="7619" y="8"/>
                      <a:pt x="7512" y="26"/>
                    </a:cubicBezTo>
                    <a:cubicBezTo>
                      <a:pt x="6566" y="174"/>
                      <a:pt x="5826" y="824"/>
                      <a:pt x="5176" y="1475"/>
                    </a:cubicBezTo>
                    <a:cubicBezTo>
                      <a:pt x="2041" y="4609"/>
                      <a:pt x="149" y="8986"/>
                      <a:pt x="1" y="13422"/>
                    </a:cubicBezTo>
                    <a:lnTo>
                      <a:pt x="60" y="13570"/>
                    </a:lnTo>
                    <a:cubicBezTo>
                      <a:pt x="3727" y="10731"/>
                      <a:pt x="6832" y="7123"/>
                      <a:pt x="9168" y="3131"/>
                    </a:cubicBezTo>
                    <a:cubicBezTo>
                      <a:pt x="9493" y="2598"/>
                      <a:pt x="9819" y="1918"/>
                      <a:pt x="9671" y="1297"/>
                    </a:cubicBezTo>
                    <a:cubicBezTo>
                      <a:pt x="9514" y="487"/>
                      <a:pt x="8664" y="0"/>
                      <a:pt x="78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5"/>
              <p:cNvSpPr/>
              <p:nvPr/>
            </p:nvSpPr>
            <p:spPr>
              <a:xfrm>
                <a:off x="4283224" y="3779879"/>
                <a:ext cx="597537" cy="537014"/>
              </a:xfrm>
              <a:custGeom>
                <a:avLst/>
                <a:gdLst/>
                <a:ahLst/>
                <a:cxnLst/>
                <a:rect l="l" t="t" r="r" b="b"/>
                <a:pathLst>
                  <a:path w="38090" h="34232" extrusionOk="0">
                    <a:moveTo>
                      <a:pt x="26522" y="1"/>
                    </a:moveTo>
                    <a:cubicBezTo>
                      <a:pt x="21511" y="1"/>
                      <a:pt x="16406" y="2528"/>
                      <a:pt x="12539" y="5931"/>
                    </a:cubicBezTo>
                    <a:cubicBezTo>
                      <a:pt x="4555" y="12910"/>
                      <a:pt x="1" y="23615"/>
                      <a:pt x="503" y="34232"/>
                    </a:cubicBezTo>
                    <a:lnTo>
                      <a:pt x="1125" y="33906"/>
                    </a:lnTo>
                    <a:cubicBezTo>
                      <a:pt x="1598" y="28495"/>
                      <a:pt x="4939" y="23615"/>
                      <a:pt x="9375" y="20481"/>
                    </a:cubicBezTo>
                    <a:cubicBezTo>
                      <a:pt x="13811" y="17375"/>
                      <a:pt x="19193" y="15867"/>
                      <a:pt x="24605" y="15394"/>
                    </a:cubicBezTo>
                    <a:cubicBezTo>
                      <a:pt x="26971" y="15158"/>
                      <a:pt x="29396" y="15128"/>
                      <a:pt x="31673" y="14418"/>
                    </a:cubicBezTo>
                    <a:cubicBezTo>
                      <a:pt x="33950" y="13679"/>
                      <a:pt x="36138" y="12171"/>
                      <a:pt x="36878" y="9923"/>
                    </a:cubicBezTo>
                    <a:cubicBezTo>
                      <a:pt x="38090" y="6256"/>
                      <a:pt x="35074" y="2382"/>
                      <a:pt x="31525" y="933"/>
                    </a:cubicBezTo>
                    <a:cubicBezTo>
                      <a:pt x="29902" y="290"/>
                      <a:pt x="28217" y="1"/>
                      <a:pt x="26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5"/>
              <p:cNvSpPr/>
              <p:nvPr/>
            </p:nvSpPr>
            <p:spPr>
              <a:xfrm>
                <a:off x="4292040" y="3871228"/>
                <a:ext cx="505138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32200" h="29208" extrusionOk="0">
                    <a:moveTo>
                      <a:pt x="27880" y="1"/>
                    </a:moveTo>
                    <a:cubicBezTo>
                      <a:pt x="23012" y="1"/>
                      <a:pt x="18145" y="2029"/>
                      <a:pt x="14107" y="4573"/>
                    </a:cubicBezTo>
                    <a:cubicBezTo>
                      <a:pt x="12421" y="5608"/>
                      <a:pt x="10795" y="6732"/>
                      <a:pt x="9464" y="8181"/>
                    </a:cubicBezTo>
                    <a:cubicBezTo>
                      <a:pt x="7009" y="10872"/>
                      <a:pt x="4821" y="13918"/>
                      <a:pt x="3165" y="17201"/>
                    </a:cubicBezTo>
                    <a:cubicBezTo>
                      <a:pt x="1331" y="20838"/>
                      <a:pt x="208" y="24771"/>
                      <a:pt x="1" y="28882"/>
                    </a:cubicBezTo>
                    <a:cubicBezTo>
                      <a:pt x="1" y="29097"/>
                      <a:pt x="188" y="29208"/>
                      <a:pt x="384" y="29208"/>
                    </a:cubicBezTo>
                    <a:cubicBezTo>
                      <a:pt x="594" y="29208"/>
                      <a:pt x="813" y="29082"/>
                      <a:pt x="829" y="28823"/>
                    </a:cubicBezTo>
                    <a:cubicBezTo>
                      <a:pt x="1154" y="21696"/>
                      <a:pt x="4555" y="14983"/>
                      <a:pt x="9168" y="9660"/>
                    </a:cubicBezTo>
                    <a:cubicBezTo>
                      <a:pt x="9848" y="8891"/>
                      <a:pt x="10528" y="8122"/>
                      <a:pt x="11327" y="7501"/>
                    </a:cubicBezTo>
                    <a:cubicBezTo>
                      <a:pt x="12066" y="6850"/>
                      <a:pt x="12865" y="6259"/>
                      <a:pt x="13693" y="5756"/>
                    </a:cubicBezTo>
                    <a:cubicBezTo>
                      <a:pt x="16029" y="4189"/>
                      <a:pt x="18543" y="2917"/>
                      <a:pt x="21145" y="2001"/>
                    </a:cubicBezTo>
                    <a:cubicBezTo>
                      <a:pt x="23324" y="1268"/>
                      <a:pt x="25617" y="786"/>
                      <a:pt x="27908" y="786"/>
                    </a:cubicBezTo>
                    <a:cubicBezTo>
                      <a:pt x="29130" y="786"/>
                      <a:pt x="30351" y="923"/>
                      <a:pt x="31554" y="1232"/>
                    </a:cubicBezTo>
                    <a:cubicBezTo>
                      <a:pt x="31591" y="1240"/>
                      <a:pt x="31627" y="1244"/>
                      <a:pt x="31660" y="1244"/>
                    </a:cubicBezTo>
                    <a:cubicBezTo>
                      <a:pt x="32080" y="1244"/>
                      <a:pt x="32200" y="600"/>
                      <a:pt x="31761" y="463"/>
                    </a:cubicBezTo>
                    <a:cubicBezTo>
                      <a:pt x="30478" y="145"/>
                      <a:pt x="29179" y="1"/>
                      <a:pt x="278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5"/>
              <p:cNvSpPr/>
              <p:nvPr/>
            </p:nvSpPr>
            <p:spPr>
              <a:xfrm>
                <a:off x="3860132" y="3973181"/>
                <a:ext cx="316856" cy="343713"/>
              </a:xfrm>
              <a:custGeom>
                <a:avLst/>
                <a:gdLst/>
                <a:ahLst/>
                <a:cxnLst/>
                <a:rect l="l" t="t" r="r" b="b"/>
                <a:pathLst>
                  <a:path w="20198" h="21910" extrusionOk="0">
                    <a:moveTo>
                      <a:pt x="4028" y="0"/>
                    </a:moveTo>
                    <a:cubicBezTo>
                      <a:pt x="3206" y="0"/>
                      <a:pt x="2396" y="100"/>
                      <a:pt x="1686" y="499"/>
                    </a:cubicBezTo>
                    <a:cubicBezTo>
                      <a:pt x="474" y="1239"/>
                      <a:pt x="1" y="2865"/>
                      <a:pt x="296" y="4255"/>
                    </a:cubicBezTo>
                    <a:cubicBezTo>
                      <a:pt x="563" y="5645"/>
                      <a:pt x="1450" y="6828"/>
                      <a:pt x="2426" y="7833"/>
                    </a:cubicBezTo>
                    <a:cubicBezTo>
                      <a:pt x="6122" y="11530"/>
                      <a:pt x="11504" y="12920"/>
                      <a:pt x="15792" y="15995"/>
                    </a:cubicBezTo>
                    <a:cubicBezTo>
                      <a:pt x="17243" y="17056"/>
                      <a:pt x="18647" y="18403"/>
                      <a:pt x="19376" y="20024"/>
                    </a:cubicBezTo>
                    <a:lnTo>
                      <a:pt x="19376" y="20024"/>
                    </a:lnTo>
                    <a:cubicBezTo>
                      <a:pt x="20198" y="14601"/>
                      <a:pt x="18663" y="10213"/>
                      <a:pt x="14964" y="5852"/>
                    </a:cubicBezTo>
                    <a:cubicBezTo>
                      <a:pt x="13663" y="4314"/>
                      <a:pt x="11386" y="1978"/>
                      <a:pt x="8725" y="736"/>
                    </a:cubicBezTo>
                    <a:cubicBezTo>
                      <a:pt x="7542" y="174"/>
                      <a:pt x="6122" y="115"/>
                      <a:pt x="4851" y="26"/>
                    </a:cubicBezTo>
                    <a:cubicBezTo>
                      <a:pt x="4577" y="11"/>
                      <a:pt x="4302" y="0"/>
                      <a:pt x="4028" y="0"/>
                    </a:cubicBezTo>
                    <a:close/>
                    <a:moveTo>
                      <a:pt x="19376" y="20024"/>
                    </a:moveTo>
                    <a:cubicBezTo>
                      <a:pt x="19317" y="20410"/>
                      <a:pt x="19246" y="20802"/>
                      <a:pt x="19164" y="21200"/>
                    </a:cubicBezTo>
                    <a:lnTo>
                      <a:pt x="19873" y="21910"/>
                    </a:lnTo>
                    <a:cubicBezTo>
                      <a:pt x="19818" y="21245"/>
                      <a:pt x="19642" y="20616"/>
                      <a:pt x="19376" y="200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5"/>
              <p:cNvSpPr/>
              <p:nvPr/>
            </p:nvSpPr>
            <p:spPr>
              <a:xfrm>
                <a:off x="3929973" y="4040904"/>
                <a:ext cx="235438" cy="281387"/>
              </a:xfrm>
              <a:custGeom>
                <a:avLst/>
                <a:gdLst/>
                <a:ahLst/>
                <a:cxnLst/>
                <a:rect l="l" t="t" r="r" b="b"/>
                <a:pathLst>
                  <a:path w="15008" h="17937" extrusionOk="0">
                    <a:moveTo>
                      <a:pt x="470" y="0"/>
                    </a:moveTo>
                    <a:cubicBezTo>
                      <a:pt x="103" y="0"/>
                      <a:pt x="0" y="639"/>
                      <a:pt x="399" y="825"/>
                    </a:cubicBezTo>
                    <a:cubicBezTo>
                      <a:pt x="5633" y="2984"/>
                      <a:pt x="10128" y="7095"/>
                      <a:pt x="12701" y="12151"/>
                    </a:cubicBezTo>
                    <a:cubicBezTo>
                      <a:pt x="13558" y="13837"/>
                      <a:pt x="14150" y="15641"/>
                      <a:pt x="14061" y="17534"/>
                    </a:cubicBezTo>
                    <a:cubicBezTo>
                      <a:pt x="14046" y="17804"/>
                      <a:pt x="14252" y="17937"/>
                      <a:pt x="14462" y="17937"/>
                    </a:cubicBezTo>
                    <a:cubicBezTo>
                      <a:pt x="14666" y="17937"/>
                      <a:pt x="14875" y="17811"/>
                      <a:pt x="14889" y="17563"/>
                    </a:cubicBezTo>
                    <a:cubicBezTo>
                      <a:pt x="15007" y="14310"/>
                      <a:pt x="13292" y="11176"/>
                      <a:pt x="11429" y="8573"/>
                    </a:cubicBezTo>
                    <a:cubicBezTo>
                      <a:pt x="9714" y="6178"/>
                      <a:pt x="7555" y="4108"/>
                      <a:pt x="5101" y="2452"/>
                    </a:cubicBezTo>
                    <a:cubicBezTo>
                      <a:pt x="3681" y="1476"/>
                      <a:pt x="2173" y="707"/>
                      <a:pt x="606" y="27"/>
                    </a:cubicBezTo>
                    <a:cubicBezTo>
                      <a:pt x="557" y="9"/>
                      <a:pt x="512" y="0"/>
                      <a:pt x="4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5"/>
              <p:cNvSpPr/>
              <p:nvPr/>
            </p:nvSpPr>
            <p:spPr>
              <a:xfrm>
                <a:off x="4121313" y="3667416"/>
                <a:ext cx="160546" cy="593348"/>
              </a:xfrm>
              <a:custGeom>
                <a:avLst/>
                <a:gdLst/>
                <a:ahLst/>
                <a:cxnLst/>
                <a:rect l="l" t="t" r="r" b="b"/>
                <a:pathLst>
                  <a:path w="10234" h="37823" extrusionOk="0">
                    <a:moveTo>
                      <a:pt x="3892" y="0"/>
                    </a:moveTo>
                    <a:cubicBezTo>
                      <a:pt x="3635" y="0"/>
                      <a:pt x="3372" y="46"/>
                      <a:pt x="3106" y="147"/>
                    </a:cubicBezTo>
                    <a:cubicBezTo>
                      <a:pt x="2248" y="473"/>
                      <a:pt x="1687" y="1271"/>
                      <a:pt x="1332" y="2040"/>
                    </a:cubicBezTo>
                    <a:cubicBezTo>
                      <a:pt x="1" y="4761"/>
                      <a:pt x="238" y="8013"/>
                      <a:pt x="740" y="11059"/>
                    </a:cubicBezTo>
                    <a:cubicBezTo>
                      <a:pt x="2248" y="20256"/>
                      <a:pt x="5679" y="29010"/>
                      <a:pt x="9080" y="37704"/>
                    </a:cubicBezTo>
                    <a:lnTo>
                      <a:pt x="10233" y="37822"/>
                    </a:lnTo>
                    <a:cubicBezTo>
                      <a:pt x="8754" y="32174"/>
                      <a:pt x="8222" y="26260"/>
                      <a:pt x="8784" y="20404"/>
                    </a:cubicBezTo>
                    <a:cubicBezTo>
                      <a:pt x="9021" y="18216"/>
                      <a:pt x="9346" y="16057"/>
                      <a:pt x="9405" y="13869"/>
                    </a:cubicBezTo>
                    <a:cubicBezTo>
                      <a:pt x="9523" y="10350"/>
                      <a:pt x="8902" y="6801"/>
                      <a:pt x="7601" y="3548"/>
                    </a:cubicBezTo>
                    <a:cubicBezTo>
                      <a:pt x="6937" y="1862"/>
                      <a:pt x="5523" y="0"/>
                      <a:pt x="38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5"/>
              <p:cNvSpPr/>
              <p:nvPr/>
            </p:nvSpPr>
            <p:spPr>
              <a:xfrm>
                <a:off x="4264211" y="3618063"/>
                <a:ext cx="237995" cy="390336"/>
              </a:xfrm>
              <a:custGeom>
                <a:avLst/>
                <a:gdLst/>
                <a:ahLst/>
                <a:cxnLst/>
                <a:rect l="l" t="t" r="r" b="b"/>
                <a:pathLst>
                  <a:path w="15171" h="24882" extrusionOk="0">
                    <a:moveTo>
                      <a:pt x="13128" y="1"/>
                    </a:moveTo>
                    <a:cubicBezTo>
                      <a:pt x="13059" y="1"/>
                      <a:pt x="12991" y="4"/>
                      <a:pt x="12923" y="11"/>
                    </a:cubicBezTo>
                    <a:cubicBezTo>
                      <a:pt x="12066" y="40"/>
                      <a:pt x="11238" y="484"/>
                      <a:pt x="10558" y="957"/>
                    </a:cubicBezTo>
                    <a:cubicBezTo>
                      <a:pt x="7305" y="3175"/>
                      <a:pt x="4968" y="6546"/>
                      <a:pt x="3372" y="10184"/>
                    </a:cubicBezTo>
                    <a:cubicBezTo>
                      <a:pt x="1775" y="13791"/>
                      <a:pt x="887" y="17636"/>
                      <a:pt x="0" y="21480"/>
                    </a:cubicBezTo>
                    <a:lnTo>
                      <a:pt x="355" y="24881"/>
                    </a:lnTo>
                    <a:cubicBezTo>
                      <a:pt x="1982" y="20120"/>
                      <a:pt x="4643" y="15684"/>
                      <a:pt x="8103" y="11988"/>
                    </a:cubicBezTo>
                    <a:cubicBezTo>
                      <a:pt x="10794" y="9149"/>
                      <a:pt x="14106" y="6487"/>
                      <a:pt x="14993" y="2643"/>
                    </a:cubicBezTo>
                    <a:cubicBezTo>
                      <a:pt x="15082" y="2140"/>
                      <a:pt x="15171" y="1667"/>
                      <a:pt x="15023" y="1223"/>
                    </a:cubicBezTo>
                    <a:cubicBezTo>
                      <a:pt x="14777" y="486"/>
                      <a:pt x="13951" y="1"/>
                      <a:pt x="13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5"/>
              <p:cNvSpPr/>
              <p:nvPr/>
            </p:nvSpPr>
            <p:spPr>
              <a:xfrm>
                <a:off x="4320811" y="3332848"/>
                <a:ext cx="117374" cy="386054"/>
              </a:xfrm>
              <a:custGeom>
                <a:avLst/>
                <a:gdLst/>
                <a:ahLst/>
                <a:cxnLst/>
                <a:rect l="l" t="t" r="r" b="b"/>
                <a:pathLst>
                  <a:path w="7482" h="24609" extrusionOk="0">
                    <a:moveTo>
                      <a:pt x="5334" y="1"/>
                    </a:moveTo>
                    <a:cubicBezTo>
                      <a:pt x="5311" y="1"/>
                      <a:pt x="5287" y="2"/>
                      <a:pt x="5264" y="5"/>
                    </a:cubicBezTo>
                    <a:cubicBezTo>
                      <a:pt x="4968" y="34"/>
                      <a:pt x="4732" y="212"/>
                      <a:pt x="4495" y="448"/>
                    </a:cubicBezTo>
                    <a:cubicBezTo>
                      <a:pt x="1213" y="3465"/>
                      <a:pt x="385" y="8315"/>
                      <a:pt x="178" y="12780"/>
                    </a:cubicBezTo>
                    <a:cubicBezTo>
                      <a:pt x="0" y="16743"/>
                      <a:pt x="59" y="20705"/>
                      <a:pt x="444" y="24609"/>
                    </a:cubicBezTo>
                    <a:lnTo>
                      <a:pt x="1834" y="20291"/>
                    </a:lnTo>
                    <a:cubicBezTo>
                      <a:pt x="4022" y="15441"/>
                      <a:pt x="5708" y="10414"/>
                      <a:pt x="6890" y="5239"/>
                    </a:cubicBezTo>
                    <a:cubicBezTo>
                      <a:pt x="7305" y="3524"/>
                      <a:pt x="7482" y="1335"/>
                      <a:pt x="6062" y="271"/>
                    </a:cubicBezTo>
                    <a:cubicBezTo>
                      <a:pt x="5846" y="136"/>
                      <a:pt x="5581" y="1"/>
                      <a:pt x="53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5"/>
              <p:cNvSpPr/>
              <p:nvPr/>
            </p:nvSpPr>
            <p:spPr>
              <a:xfrm>
                <a:off x="4407093" y="3242033"/>
                <a:ext cx="295537" cy="332136"/>
              </a:xfrm>
              <a:custGeom>
                <a:avLst/>
                <a:gdLst/>
                <a:ahLst/>
                <a:cxnLst/>
                <a:rect l="l" t="t" r="r" b="b"/>
                <a:pathLst>
                  <a:path w="18839" h="21172" extrusionOk="0">
                    <a:moveTo>
                      <a:pt x="14971" y="0"/>
                    </a:moveTo>
                    <a:cubicBezTo>
                      <a:pt x="13258" y="0"/>
                      <a:pt x="11543" y="1266"/>
                      <a:pt x="10262" y="2570"/>
                    </a:cubicBezTo>
                    <a:cubicBezTo>
                      <a:pt x="5627" y="7316"/>
                      <a:pt x="2289" y="13231"/>
                      <a:pt x="602" y="19656"/>
                    </a:cubicBezTo>
                    <a:lnTo>
                      <a:pt x="602" y="19656"/>
                    </a:lnTo>
                    <a:cubicBezTo>
                      <a:pt x="4191" y="16472"/>
                      <a:pt x="8067" y="13609"/>
                      <a:pt x="12155" y="11117"/>
                    </a:cubicBezTo>
                    <a:cubicBezTo>
                      <a:pt x="14225" y="9845"/>
                      <a:pt x="16472" y="8603"/>
                      <a:pt x="17655" y="6444"/>
                    </a:cubicBezTo>
                    <a:cubicBezTo>
                      <a:pt x="18838" y="4345"/>
                      <a:pt x="18395" y="1062"/>
                      <a:pt x="16118" y="204"/>
                    </a:cubicBezTo>
                    <a:cubicBezTo>
                      <a:pt x="15739" y="64"/>
                      <a:pt x="15355" y="0"/>
                      <a:pt x="14971" y="0"/>
                    </a:cubicBezTo>
                    <a:close/>
                    <a:moveTo>
                      <a:pt x="602" y="19656"/>
                    </a:moveTo>
                    <a:cubicBezTo>
                      <a:pt x="401" y="19835"/>
                      <a:pt x="200" y="20015"/>
                      <a:pt x="1" y="20195"/>
                    </a:cubicBezTo>
                    <a:lnTo>
                      <a:pt x="237" y="21171"/>
                    </a:lnTo>
                    <a:cubicBezTo>
                      <a:pt x="349" y="20663"/>
                      <a:pt x="470" y="20158"/>
                      <a:pt x="602" y="196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5"/>
              <p:cNvSpPr/>
              <p:nvPr/>
            </p:nvSpPr>
            <p:spPr>
              <a:xfrm>
                <a:off x="4247974" y="3317396"/>
                <a:ext cx="377065" cy="987214"/>
              </a:xfrm>
              <a:custGeom>
                <a:avLst/>
                <a:gdLst/>
                <a:ahLst/>
                <a:cxnLst/>
                <a:rect l="l" t="t" r="r" b="b"/>
                <a:pathLst>
                  <a:path w="24036" h="62930" extrusionOk="0">
                    <a:moveTo>
                      <a:pt x="23521" y="0"/>
                    </a:moveTo>
                    <a:cubicBezTo>
                      <a:pt x="23453" y="0"/>
                      <a:pt x="23380" y="22"/>
                      <a:pt x="23303" y="73"/>
                    </a:cubicBezTo>
                    <a:cubicBezTo>
                      <a:pt x="16472" y="4864"/>
                      <a:pt x="11090" y="11547"/>
                      <a:pt x="7364" y="19029"/>
                    </a:cubicBezTo>
                    <a:cubicBezTo>
                      <a:pt x="3224" y="27368"/>
                      <a:pt x="1124" y="36595"/>
                      <a:pt x="414" y="45821"/>
                    </a:cubicBezTo>
                    <a:cubicBezTo>
                      <a:pt x="0" y="51381"/>
                      <a:pt x="59" y="56941"/>
                      <a:pt x="414" y="62530"/>
                    </a:cubicBezTo>
                    <a:cubicBezTo>
                      <a:pt x="459" y="62796"/>
                      <a:pt x="673" y="62929"/>
                      <a:pt x="876" y="62929"/>
                    </a:cubicBezTo>
                    <a:cubicBezTo>
                      <a:pt x="1080" y="62929"/>
                      <a:pt x="1272" y="62796"/>
                      <a:pt x="1272" y="62530"/>
                    </a:cubicBezTo>
                    <a:cubicBezTo>
                      <a:pt x="592" y="52801"/>
                      <a:pt x="887" y="42953"/>
                      <a:pt x="3105" y="33401"/>
                    </a:cubicBezTo>
                    <a:cubicBezTo>
                      <a:pt x="5028" y="25121"/>
                      <a:pt x="8488" y="17136"/>
                      <a:pt x="13692" y="10423"/>
                    </a:cubicBezTo>
                    <a:cubicBezTo>
                      <a:pt x="16531" y="6727"/>
                      <a:pt x="19902" y="3415"/>
                      <a:pt x="23717" y="753"/>
                    </a:cubicBezTo>
                    <a:cubicBezTo>
                      <a:pt x="24036" y="508"/>
                      <a:pt x="23847" y="0"/>
                      <a:pt x="235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5"/>
              <p:cNvSpPr/>
              <p:nvPr/>
            </p:nvSpPr>
            <p:spPr>
              <a:xfrm>
                <a:off x="3581318" y="4116486"/>
                <a:ext cx="196721" cy="310816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19813" extrusionOk="0">
                    <a:moveTo>
                      <a:pt x="8340" y="1"/>
                    </a:moveTo>
                    <a:cubicBezTo>
                      <a:pt x="8193" y="1"/>
                      <a:pt x="8044" y="10"/>
                      <a:pt x="7897" y="29"/>
                    </a:cubicBezTo>
                    <a:cubicBezTo>
                      <a:pt x="5915" y="295"/>
                      <a:pt x="4437" y="2070"/>
                      <a:pt x="3431" y="3785"/>
                    </a:cubicBezTo>
                    <a:cubicBezTo>
                      <a:pt x="740" y="8605"/>
                      <a:pt x="1" y="14431"/>
                      <a:pt x="1361" y="19813"/>
                    </a:cubicBezTo>
                    <a:lnTo>
                      <a:pt x="1686" y="19369"/>
                    </a:lnTo>
                    <a:cubicBezTo>
                      <a:pt x="2396" y="15762"/>
                      <a:pt x="5058" y="12893"/>
                      <a:pt x="7808" y="10498"/>
                    </a:cubicBezTo>
                    <a:cubicBezTo>
                      <a:pt x="8991" y="9463"/>
                      <a:pt x="10203" y="8487"/>
                      <a:pt x="11090" y="7186"/>
                    </a:cubicBezTo>
                    <a:cubicBezTo>
                      <a:pt x="11978" y="5943"/>
                      <a:pt x="12539" y="4287"/>
                      <a:pt x="12096" y="2809"/>
                    </a:cubicBezTo>
                    <a:cubicBezTo>
                      <a:pt x="11634" y="1205"/>
                      <a:pt x="10022" y="1"/>
                      <a:pt x="8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5"/>
              <p:cNvSpPr/>
              <p:nvPr/>
            </p:nvSpPr>
            <p:spPr>
              <a:xfrm>
                <a:off x="3334052" y="4008838"/>
                <a:ext cx="266311" cy="407797"/>
              </a:xfrm>
              <a:custGeom>
                <a:avLst/>
                <a:gdLst/>
                <a:ahLst/>
                <a:cxnLst/>
                <a:rect l="l" t="t" r="r" b="b"/>
                <a:pathLst>
                  <a:path w="16976" h="25995" extrusionOk="0">
                    <a:moveTo>
                      <a:pt x="4021" y="1"/>
                    </a:moveTo>
                    <a:cubicBezTo>
                      <a:pt x="3802" y="1"/>
                      <a:pt x="3585" y="19"/>
                      <a:pt x="3372" y="60"/>
                    </a:cubicBezTo>
                    <a:cubicBezTo>
                      <a:pt x="858" y="533"/>
                      <a:pt x="1" y="3993"/>
                      <a:pt x="1124" y="6300"/>
                    </a:cubicBezTo>
                    <a:cubicBezTo>
                      <a:pt x="2278" y="8577"/>
                      <a:pt x="4555" y="10026"/>
                      <a:pt x="6625" y="11534"/>
                    </a:cubicBezTo>
                    <a:cubicBezTo>
                      <a:pt x="11268" y="14935"/>
                      <a:pt x="15319" y="19578"/>
                      <a:pt x="16620" y="25137"/>
                    </a:cubicBezTo>
                    <a:lnTo>
                      <a:pt x="16975" y="25995"/>
                    </a:lnTo>
                    <a:cubicBezTo>
                      <a:pt x="16058" y="21115"/>
                      <a:pt x="16058" y="16088"/>
                      <a:pt x="14728" y="11327"/>
                    </a:cubicBezTo>
                    <a:cubicBezTo>
                      <a:pt x="13426" y="6566"/>
                      <a:pt x="10440" y="1834"/>
                      <a:pt x="5708" y="296"/>
                    </a:cubicBezTo>
                    <a:cubicBezTo>
                      <a:pt x="5173" y="125"/>
                      <a:pt x="4592" y="1"/>
                      <a:pt x="4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5"/>
              <p:cNvSpPr/>
              <p:nvPr/>
            </p:nvSpPr>
            <p:spPr>
              <a:xfrm>
                <a:off x="3436962" y="4094806"/>
                <a:ext cx="173363" cy="338066"/>
              </a:xfrm>
              <a:custGeom>
                <a:avLst/>
                <a:gdLst/>
                <a:ahLst/>
                <a:cxnLst/>
                <a:rect l="l" t="t" r="r" b="b"/>
                <a:pathLst>
                  <a:path w="11051" h="21550" extrusionOk="0">
                    <a:moveTo>
                      <a:pt x="584" y="0"/>
                    </a:moveTo>
                    <a:cubicBezTo>
                      <a:pt x="279" y="0"/>
                      <a:pt x="1" y="417"/>
                      <a:pt x="301" y="672"/>
                    </a:cubicBezTo>
                    <a:cubicBezTo>
                      <a:pt x="4649" y="4841"/>
                      <a:pt x="7783" y="10253"/>
                      <a:pt x="9321" y="16108"/>
                    </a:cubicBezTo>
                    <a:cubicBezTo>
                      <a:pt x="9765" y="17794"/>
                      <a:pt x="10060" y="19480"/>
                      <a:pt x="10208" y="21195"/>
                    </a:cubicBezTo>
                    <a:cubicBezTo>
                      <a:pt x="10238" y="21432"/>
                      <a:pt x="10460" y="21550"/>
                      <a:pt x="10663" y="21550"/>
                    </a:cubicBezTo>
                    <a:cubicBezTo>
                      <a:pt x="10866" y="21550"/>
                      <a:pt x="11051" y="21432"/>
                      <a:pt x="11007" y="21195"/>
                    </a:cubicBezTo>
                    <a:cubicBezTo>
                      <a:pt x="10415" y="15014"/>
                      <a:pt x="8079" y="9011"/>
                      <a:pt x="4353" y="4073"/>
                    </a:cubicBezTo>
                    <a:cubicBezTo>
                      <a:pt x="3288" y="2653"/>
                      <a:pt x="2135" y="1322"/>
                      <a:pt x="834" y="110"/>
                    </a:cubicBezTo>
                    <a:cubicBezTo>
                      <a:pt x="756" y="32"/>
                      <a:pt x="669" y="0"/>
                      <a:pt x="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5"/>
              <p:cNvSpPr/>
              <p:nvPr/>
            </p:nvSpPr>
            <p:spPr>
              <a:xfrm>
                <a:off x="3595939" y="4203928"/>
                <a:ext cx="105702" cy="21711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3840" extrusionOk="0">
                    <a:moveTo>
                      <a:pt x="6205" y="0"/>
                    </a:moveTo>
                    <a:cubicBezTo>
                      <a:pt x="6112" y="0"/>
                      <a:pt x="6016" y="39"/>
                      <a:pt x="5930" y="133"/>
                    </a:cubicBezTo>
                    <a:cubicBezTo>
                      <a:pt x="2706" y="3918"/>
                      <a:pt x="695" y="8561"/>
                      <a:pt x="15" y="13440"/>
                    </a:cubicBezTo>
                    <a:cubicBezTo>
                      <a:pt x="0" y="13707"/>
                      <a:pt x="200" y="13840"/>
                      <a:pt x="407" y="13840"/>
                    </a:cubicBezTo>
                    <a:cubicBezTo>
                      <a:pt x="614" y="13840"/>
                      <a:pt x="828" y="13707"/>
                      <a:pt x="843" y="13440"/>
                    </a:cubicBezTo>
                    <a:cubicBezTo>
                      <a:pt x="1464" y="8768"/>
                      <a:pt x="3445" y="4273"/>
                      <a:pt x="6491" y="695"/>
                    </a:cubicBezTo>
                    <a:cubicBezTo>
                      <a:pt x="6738" y="381"/>
                      <a:pt x="6492" y="0"/>
                      <a:pt x="62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5"/>
              <p:cNvSpPr/>
              <p:nvPr/>
            </p:nvSpPr>
            <p:spPr>
              <a:xfrm>
                <a:off x="3217149" y="4232228"/>
                <a:ext cx="1735524" cy="263738"/>
              </a:xfrm>
              <a:custGeom>
                <a:avLst/>
                <a:gdLst/>
                <a:ahLst/>
                <a:cxnLst/>
                <a:rect l="l" t="t" r="r" b="b"/>
                <a:pathLst>
                  <a:path w="110631" h="16812" extrusionOk="0">
                    <a:moveTo>
                      <a:pt x="65797" y="1"/>
                    </a:moveTo>
                    <a:cubicBezTo>
                      <a:pt x="61461" y="1"/>
                      <a:pt x="57100" y="1818"/>
                      <a:pt x="54384" y="5131"/>
                    </a:cubicBezTo>
                    <a:cubicBezTo>
                      <a:pt x="53279" y="4427"/>
                      <a:pt x="51971" y="4081"/>
                      <a:pt x="50660" y="4081"/>
                    </a:cubicBezTo>
                    <a:cubicBezTo>
                      <a:pt x="48884" y="4081"/>
                      <a:pt x="47101" y="4717"/>
                      <a:pt x="45808" y="5959"/>
                    </a:cubicBezTo>
                    <a:cubicBezTo>
                      <a:pt x="44506" y="3852"/>
                      <a:pt x="41935" y="2844"/>
                      <a:pt x="39414" y="2844"/>
                    </a:cubicBezTo>
                    <a:cubicBezTo>
                      <a:pt x="38785" y="2844"/>
                      <a:pt x="38159" y="2907"/>
                      <a:pt x="37557" y="3031"/>
                    </a:cubicBezTo>
                    <a:cubicBezTo>
                      <a:pt x="34482" y="3652"/>
                      <a:pt x="31909" y="5515"/>
                      <a:pt x="29454" y="7467"/>
                    </a:cubicBezTo>
                    <a:cubicBezTo>
                      <a:pt x="28301" y="8384"/>
                      <a:pt x="27059" y="9389"/>
                      <a:pt x="25581" y="9389"/>
                    </a:cubicBezTo>
                    <a:cubicBezTo>
                      <a:pt x="24220" y="9359"/>
                      <a:pt x="22978" y="8472"/>
                      <a:pt x="21618" y="8236"/>
                    </a:cubicBezTo>
                    <a:cubicBezTo>
                      <a:pt x="21379" y="8196"/>
                      <a:pt x="21144" y="8178"/>
                      <a:pt x="20912" y="8178"/>
                    </a:cubicBezTo>
                    <a:cubicBezTo>
                      <a:pt x="17504" y="8178"/>
                      <a:pt x="14840" y="12197"/>
                      <a:pt x="11267" y="12612"/>
                    </a:cubicBezTo>
                    <a:cubicBezTo>
                      <a:pt x="11019" y="12644"/>
                      <a:pt x="10766" y="12657"/>
                      <a:pt x="10511" y="12657"/>
                    </a:cubicBezTo>
                    <a:cubicBezTo>
                      <a:pt x="9826" y="12657"/>
                      <a:pt x="9126" y="12567"/>
                      <a:pt x="8458" y="12524"/>
                    </a:cubicBezTo>
                    <a:cubicBezTo>
                      <a:pt x="8397" y="12523"/>
                      <a:pt x="8336" y="12522"/>
                      <a:pt x="8275" y="12522"/>
                    </a:cubicBezTo>
                    <a:cubicBezTo>
                      <a:pt x="5112" y="12522"/>
                      <a:pt x="1944" y="14020"/>
                      <a:pt x="0" y="16486"/>
                    </a:cubicBezTo>
                    <a:lnTo>
                      <a:pt x="110631" y="16812"/>
                    </a:lnTo>
                    <a:cubicBezTo>
                      <a:pt x="109300" y="15185"/>
                      <a:pt x="107348" y="14121"/>
                      <a:pt x="105278" y="13854"/>
                    </a:cubicBezTo>
                    <a:cubicBezTo>
                      <a:pt x="104095" y="13707"/>
                      <a:pt x="102824" y="13795"/>
                      <a:pt x="101877" y="13115"/>
                    </a:cubicBezTo>
                    <a:cubicBezTo>
                      <a:pt x="100724" y="12317"/>
                      <a:pt x="100340" y="10631"/>
                      <a:pt x="99097" y="10040"/>
                    </a:cubicBezTo>
                    <a:cubicBezTo>
                      <a:pt x="98780" y="9883"/>
                      <a:pt x="98454" y="9820"/>
                      <a:pt x="98123" y="9820"/>
                    </a:cubicBezTo>
                    <a:cubicBezTo>
                      <a:pt x="96697" y="9820"/>
                      <a:pt x="95157" y="10997"/>
                      <a:pt x="93597" y="11045"/>
                    </a:cubicBezTo>
                    <a:cubicBezTo>
                      <a:pt x="93542" y="11048"/>
                      <a:pt x="93486" y="11049"/>
                      <a:pt x="93432" y="11049"/>
                    </a:cubicBezTo>
                    <a:cubicBezTo>
                      <a:pt x="90049" y="11049"/>
                      <a:pt x="87793" y="6186"/>
                      <a:pt x="84724" y="6186"/>
                    </a:cubicBezTo>
                    <a:cubicBezTo>
                      <a:pt x="84446" y="6186"/>
                      <a:pt x="84161" y="6226"/>
                      <a:pt x="83868" y="6313"/>
                    </a:cubicBezTo>
                    <a:cubicBezTo>
                      <a:pt x="83107" y="6539"/>
                      <a:pt x="82427" y="7086"/>
                      <a:pt x="81622" y="7086"/>
                    </a:cubicBezTo>
                    <a:cubicBezTo>
                      <a:pt x="81582" y="7086"/>
                      <a:pt x="81542" y="7085"/>
                      <a:pt x="81502" y="7082"/>
                    </a:cubicBezTo>
                    <a:cubicBezTo>
                      <a:pt x="80703" y="7053"/>
                      <a:pt x="80053" y="6432"/>
                      <a:pt x="79461" y="5870"/>
                    </a:cubicBezTo>
                    <a:cubicBezTo>
                      <a:pt x="76061" y="2617"/>
                      <a:pt x="71625" y="369"/>
                      <a:pt x="66952" y="44"/>
                    </a:cubicBezTo>
                    <a:cubicBezTo>
                      <a:pt x="66568" y="15"/>
                      <a:pt x="66182" y="1"/>
                      <a:pt x="657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5"/>
              <p:cNvSpPr/>
              <p:nvPr/>
            </p:nvSpPr>
            <p:spPr>
              <a:xfrm>
                <a:off x="4226624" y="4231601"/>
                <a:ext cx="726520" cy="263911"/>
              </a:xfrm>
              <a:custGeom>
                <a:avLst/>
                <a:gdLst/>
                <a:ahLst/>
                <a:cxnLst/>
                <a:rect l="l" t="t" r="r" b="b"/>
                <a:pathLst>
                  <a:path w="46312" h="16823" extrusionOk="0">
                    <a:moveTo>
                      <a:pt x="1514" y="1"/>
                    </a:moveTo>
                    <a:cubicBezTo>
                      <a:pt x="1008" y="1"/>
                      <a:pt x="499" y="33"/>
                      <a:pt x="1" y="84"/>
                    </a:cubicBezTo>
                    <a:cubicBezTo>
                      <a:pt x="4437" y="1770"/>
                      <a:pt x="8222" y="5171"/>
                      <a:pt x="10233" y="9518"/>
                    </a:cubicBezTo>
                    <a:cubicBezTo>
                      <a:pt x="11077" y="9220"/>
                      <a:pt x="11962" y="9078"/>
                      <a:pt x="12847" y="9078"/>
                    </a:cubicBezTo>
                    <a:cubicBezTo>
                      <a:pt x="15651" y="9078"/>
                      <a:pt x="18456" y="10499"/>
                      <a:pt x="19962" y="12859"/>
                    </a:cubicBezTo>
                    <a:cubicBezTo>
                      <a:pt x="20647" y="12593"/>
                      <a:pt x="21378" y="12466"/>
                      <a:pt x="22112" y="12466"/>
                    </a:cubicBezTo>
                    <a:cubicBezTo>
                      <a:pt x="24070" y="12466"/>
                      <a:pt x="26046" y="13375"/>
                      <a:pt x="27208" y="14989"/>
                    </a:cubicBezTo>
                    <a:cubicBezTo>
                      <a:pt x="27681" y="15639"/>
                      <a:pt x="28065" y="16408"/>
                      <a:pt x="28804" y="16763"/>
                    </a:cubicBezTo>
                    <a:cubicBezTo>
                      <a:pt x="28834" y="16793"/>
                      <a:pt x="28923" y="16793"/>
                      <a:pt x="28952" y="16793"/>
                    </a:cubicBezTo>
                    <a:lnTo>
                      <a:pt x="46311" y="16822"/>
                    </a:lnTo>
                    <a:cubicBezTo>
                      <a:pt x="44951" y="15196"/>
                      <a:pt x="42999" y="14131"/>
                      <a:pt x="40929" y="13865"/>
                    </a:cubicBezTo>
                    <a:cubicBezTo>
                      <a:pt x="39776" y="13717"/>
                      <a:pt x="38475" y="13776"/>
                      <a:pt x="37528" y="13126"/>
                    </a:cubicBezTo>
                    <a:cubicBezTo>
                      <a:pt x="36375" y="12298"/>
                      <a:pt x="36020" y="10641"/>
                      <a:pt x="34748" y="10050"/>
                    </a:cubicBezTo>
                    <a:cubicBezTo>
                      <a:pt x="34419" y="9894"/>
                      <a:pt x="34086" y="9830"/>
                      <a:pt x="33749" y="9830"/>
                    </a:cubicBezTo>
                    <a:cubicBezTo>
                      <a:pt x="32300" y="9830"/>
                      <a:pt x="30784" y="11007"/>
                      <a:pt x="29248" y="11055"/>
                    </a:cubicBezTo>
                    <a:cubicBezTo>
                      <a:pt x="29193" y="11058"/>
                      <a:pt x="29139" y="11059"/>
                      <a:pt x="29085" y="11059"/>
                    </a:cubicBezTo>
                    <a:cubicBezTo>
                      <a:pt x="25754" y="11059"/>
                      <a:pt x="23502" y="6197"/>
                      <a:pt x="20388" y="6197"/>
                    </a:cubicBezTo>
                    <a:cubicBezTo>
                      <a:pt x="20106" y="6197"/>
                      <a:pt x="19817" y="6237"/>
                      <a:pt x="19519" y="6324"/>
                    </a:cubicBezTo>
                    <a:cubicBezTo>
                      <a:pt x="18773" y="6545"/>
                      <a:pt x="18079" y="7101"/>
                      <a:pt x="17315" y="7101"/>
                    </a:cubicBezTo>
                    <a:cubicBezTo>
                      <a:pt x="17262" y="7101"/>
                      <a:pt x="17207" y="7099"/>
                      <a:pt x="17153" y="7093"/>
                    </a:cubicBezTo>
                    <a:cubicBezTo>
                      <a:pt x="16354" y="7063"/>
                      <a:pt x="15704" y="6442"/>
                      <a:pt x="15112" y="5880"/>
                    </a:cubicBezTo>
                    <a:cubicBezTo>
                      <a:pt x="11712" y="2657"/>
                      <a:pt x="7276" y="380"/>
                      <a:pt x="2603" y="55"/>
                    </a:cubicBezTo>
                    <a:cubicBezTo>
                      <a:pt x="2244" y="17"/>
                      <a:pt x="1880" y="1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A87B7C-5E93-07B4-00F7-414E376766A3}"/>
              </a:ext>
            </a:extLst>
          </p:cNvPr>
          <p:cNvSpPr txBox="1"/>
          <p:nvPr/>
        </p:nvSpPr>
        <p:spPr>
          <a:xfrm>
            <a:off x="2941820" y="3382155"/>
            <a:ext cx="15927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onlyfarms.fans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high angle view of a construction site&#10;&#10;Description automatically generated with low confidence">
            <a:extLst>
              <a:ext uri="{FF2B5EF4-FFF2-40B4-BE49-F238E27FC236}">
                <a16:creationId xmlns:a16="http://schemas.microsoft.com/office/drawing/2014/main" id="{97E2B9A7-7A37-A55E-1C89-9D546AA2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4" y="129786"/>
            <a:ext cx="2042375" cy="2723167"/>
          </a:xfrm>
          <a:prstGeom prst="rect">
            <a:avLst/>
          </a:prstGeom>
        </p:spPr>
      </p:pic>
      <p:pic>
        <p:nvPicPr>
          <p:cNvPr id="34" name="Picture 33" descr="A picture containing indoor, building&#10;&#10;Description automatically generated">
            <a:extLst>
              <a:ext uri="{FF2B5EF4-FFF2-40B4-BE49-F238E27FC236}">
                <a16:creationId xmlns:a16="http://schemas.microsoft.com/office/drawing/2014/main" id="{841FA074-CC9B-EADF-250F-DC1652AEA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329" y="2225654"/>
            <a:ext cx="2042375" cy="2723167"/>
          </a:xfrm>
          <a:prstGeom prst="rect">
            <a:avLst/>
          </a:prstGeom>
        </p:spPr>
      </p:pic>
      <p:pic>
        <p:nvPicPr>
          <p:cNvPr id="36" name="Picture 35" descr="A picture containing building, roof&#10;&#10;Description automatically generated">
            <a:extLst>
              <a:ext uri="{FF2B5EF4-FFF2-40B4-BE49-F238E27FC236}">
                <a16:creationId xmlns:a16="http://schemas.microsoft.com/office/drawing/2014/main" id="{8F0D3918-D698-C998-00A2-5E5AA82F2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574" y="-249370"/>
            <a:ext cx="4136431" cy="3102323"/>
          </a:xfrm>
          <a:prstGeom prst="rect">
            <a:avLst/>
          </a:prstGeom>
        </p:spPr>
      </p:pic>
      <p:pic>
        <p:nvPicPr>
          <p:cNvPr id="38" name="Picture 37" descr="A cat in a cage&#10;&#10;Description automatically generated with low confidence">
            <a:extLst>
              <a:ext uri="{FF2B5EF4-FFF2-40B4-BE49-F238E27FC236}">
                <a16:creationId xmlns:a16="http://schemas.microsoft.com/office/drawing/2014/main" id="{BC1C3189-583A-BC58-B4F6-916B5CBC5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540" y="2272849"/>
            <a:ext cx="2042376" cy="272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2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rse with a blanket on its back in a snowy field&#10;&#10;Description automatically generated with low confidence">
            <a:extLst>
              <a:ext uri="{FF2B5EF4-FFF2-40B4-BE49-F238E27FC236}">
                <a16:creationId xmlns:a16="http://schemas.microsoft.com/office/drawing/2014/main" id="{4A098FD4-4FFC-72D6-C840-8D174640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71" y="66368"/>
            <a:ext cx="3340510" cy="2505382"/>
          </a:xfrm>
          <a:prstGeom prst="rect">
            <a:avLst/>
          </a:prstGeom>
        </p:spPr>
      </p:pic>
      <p:pic>
        <p:nvPicPr>
          <p:cNvPr id="5" name="Picture 4" descr="A picture containing snow, outdoor, sky, covered&#10;&#10;Description automatically generated">
            <a:extLst>
              <a:ext uri="{FF2B5EF4-FFF2-40B4-BE49-F238E27FC236}">
                <a16:creationId xmlns:a16="http://schemas.microsoft.com/office/drawing/2014/main" id="{6323A819-928F-C535-FDD3-3C133076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" y="66367"/>
            <a:ext cx="3340510" cy="2505383"/>
          </a:xfrm>
          <a:prstGeom prst="rect">
            <a:avLst/>
          </a:prstGeom>
        </p:spPr>
      </p:pic>
      <p:pic>
        <p:nvPicPr>
          <p:cNvPr id="7" name="Picture 6" descr="A picture containing outdoor, ground, fire, outdoor object&#10;&#10;Description automatically generated">
            <a:extLst>
              <a:ext uri="{FF2B5EF4-FFF2-40B4-BE49-F238E27FC236}">
                <a16:creationId xmlns:a16="http://schemas.microsoft.com/office/drawing/2014/main" id="{FE294929-9C7B-AC50-D128-535B9D74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745" y="2349417"/>
            <a:ext cx="3340510" cy="25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5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B5825E-8551-1FA7-4812-9A2F47783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658" y="812021"/>
            <a:ext cx="4378684" cy="351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60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65"/>
          <p:cNvSpPr/>
          <p:nvPr/>
        </p:nvSpPr>
        <p:spPr>
          <a:xfrm>
            <a:off x="3000385" y="2705546"/>
            <a:ext cx="273997" cy="421125"/>
          </a:xfrm>
          <a:custGeom>
            <a:avLst/>
            <a:gdLst/>
            <a:ahLst/>
            <a:cxnLst/>
            <a:rect l="l" t="t" r="r" b="b"/>
            <a:pathLst>
              <a:path w="14241" h="21888" extrusionOk="0">
                <a:moveTo>
                  <a:pt x="7108" y="1"/>
                </a:moveTo>
                <a:cubicBezTo>
                  <a:pt x="3530" y="1"/>
                  <a:pt x="1" y="5001"/>
                  <a:pt x="1" y="9094"/>
                </a:cubicBezTo>
                <a:cubicBezTo>
                  <a:pt x="1" y="12941"/>
                  <a:pt x="3113" y="14608"/>
                  <a:pt x="6446" y="14804"/>
                </a:cubicBezTo>
                <a:lnTo>
                  <a:pt x="6201" y="21887"/>
                </a:lnTo>
                <a:lnTo>
                  <a:pt x="6201" y="21887"/>
                </a:lnTo>
                <a:lnTo>
                  <a:pt x="7868" y="20466"/>
                </a:lnTo>
                <a:lnTo>
                  <a:pt x="7353" y="14829"/>
                </a:lnTo>
                <a:cubicBezTo>
                  <a:pt x="10833" y="14755"/>
                  <a:pt x="14240" y="13015"/>
                  <a:pt x="14240" y="8996"/>
                </a:cubicBezTo>
                <a:cubicBezTo>
                  <a:pt x="14240" y="4903"/>
                  <a:pt x="10711" y="1"/>
                  <a:pt x="71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65"/>
          <p:cNvSpPr/>
          <p:nvPr/>
        </p:nvSpPr>
        <p:spPr>
          <a:xfrm>
            <a:off x="2773565" y="2908173"/>
            <a:ext cx="171198" cy="223992"/>
          </a:xfrm>
          <a:custGeom>
            <a:avLst/>
            <a:gdLst/>
            <a:ahLst/>
            <a:cxnLst/>
            <a:rect l="l" t="t" r="r" b="b"/>
            <a:pathLst>
              <a:path w="8898" h="11642" extrusionOk="0">
                <a:moveTo>
                  <a:pt x="4462" y="0"/>
                </a:moveTo>
                <a:cubicBezTo>
                  <a:pt x="2207" y="0"/>
                  <a:pt x="1" y="3137"/>
                  <a:pt x="1" y="5686"/>
                </a:cubicBezTo>
                <a:cubicBezTo>
                  <a:pt x="1" y="8113"/>
                  <a:pt x="1962" y="9167"/>
                  <a:pt x="4069" y="9265"/>
                </a:cubicBezTo>
                <a:lnTo>
                  <a:pt x="4069" y="11642"/>
                </a:lnTo>
                <a:lnTo>
                  <a:pt x="4682" y="11642"/>
                </a:lnTo>
                <a:lnTo>
                  <a:pt x="4535" y="9289"/>
                </a:lnTo>
                <a:cubicBezTo>
                  <a:pt x="6765" y="9240"/>
                  <a:pt x="8898" y="8162"/>
                  <a:pt x="8898" y="5637"/>
                </a:cubicBezTo>
                <a:cubicBezTo>
                  <a:pt x="8898" y="3064"/>
                  <a:pt x="6692" y="0"/>
                  <a:pt x="44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65"/>
          <p:cNvSpPr/>
          <p:nvPr/>
        </p:nvSpPr>
        <p:spPr>
          <a:xfrm>
            <a:off x="2850814" y="2910568"/>
            <a:ext cx="582857" cy="222588"/>
          </a:xfrm>
          <a:custGeom>
            <a:avLst/>
            <a:gdLst/>
            <a:ahLst/>
            <a:cxnLst/>
            <a:rect l="l" t="t" r="r" b="b"/>
            <a:pathLst>
              <a:path w="30294" h="11569" extrusionOk="0">
                <a:moveTo>
                  <a:pt x="14363" y="3309"/>
                </a:moveTo>
                <a:lnTo>
                  <a:pt x="14363" y="7623"/>
                </a:lnTo>
                <a:lnTo>
                  <a:pt x="2623" y="7623"/>
                </a:lnTo>
                <a:lnTo>
                  <a:pt x="2623" y="3309"/>
                </a:lnTo>
                <a:close/>
                <a:moveTo>
                  <a:pt x="27745" y="3309"/>
                </a:moveTo>
                <a:lnTo>
                  <a:pt x="27745" y="3848"/>
                </a:lnTo>
                <a:lnTo>
                  <a:pt x="27745" y="7623"/>
                </a:lnTo>
                <a:lnTo>
                  <a:pt x="15956" y="7623"/>
                </a:lnTo>
                <a:lnTo>
                  <a:pt x="15956" y="3309"/>
                </a:lnTo>
                <a:close/>
                <a:moveTo>
                  <a:pt x="1030" y="0"/>
                </a:moveTo>
                <a:lnTo>
                  <a:pt x="1030" y="1716"/>
                </a:lnTo>
                <a:lnTo>
                  <a:pt x="1" y="1716"/>
                </a:lnTo>
                <a:lnTo>
                  <a:pt x="1" y="3309"/>
                </a:lnTo>
                <a:lnTo>
                  <a:pt x="1030" y="3309"/>
                </a:lnTo>
                <a:lnTo>
                  <a:pt x="1030" y="3848"/>
                </a:lnTo>
                <a:lnTo>
                  <a:pt x="1030" y="7623"/>
                </a:lnTo>
                <a:lnTo>
                  <a:pt x="1" y="7623"/>
                </a:lnTo>
                <a:lnTo>
                  <a:pt x="1" y="9216"/>
                </a:lnTo>
                <a:lnTo>
                  <a:pt x="1030" y="9216"/>
                </a:lnTo>
                <a:lnTo>
                  <a:pt x="1030" y="9730"/>
                </a:lnTo>
                <a:lnTo>
                  <a:pt x="1030" y="11568"/>
                </a:lnTo>
                <a:lnTo>
                  <a:pt x="2599" y="11568"/>
                </a:lnTo>
                <a:lnTo>
                  <a:pt x="2599" y="9191"/>
                </a:lnTo>
                <a:lnTo>
                  <a:pt x="14363" y="9191"/>
                </a:lnTo>
                <a:lnTo>
                  <a:pt x="14363" y="11568"/>
                </a:lnTo>
                <a:lnTo>
                  <a:pt x="15931" y="11568"/>
                </a:lnTo>
                <a:lnTo>
                  <a:pt x="15931" y="9191"/>
                </a:lnTo>
                <a:lnTo>
                  <a:pt x="27745" y="9191"/>
                </a:lnTo>
                <a:lnTo>
                  <a:pt x="27745" y="11568"/>
                </a:lnTo>
                <a:lnTo>
                  <a:pt x="29313" y="11568"/>
                </a:lnTo>
                <a:lnTo>
                  <a:pt x="29313" y="9191"/>
                </a:lnTo>
                <a:lnTo>
                  <a:pt x="30293" y="9191"/>
                </a:lnTo>
                <a:lnTo>
                  <a:pt x="30293" y="7598"/>
                </a:lnTo>
                <a:lnTo>
                  <a:pt x="29313" y="7598"/>
                </a:lnTo>
                <a:lnTo>
                  <a:pt x="29313" y="3284"/>
                </a:lnTo>
                <a:lnTo>
                  <a:pt x="30293" y="3284"/>
                </a:lnTo>
                <a:lnTo>
                  <a:pt x="30293" y="1691"/>
                </a:lnTo>
                <a:lnTo>
                  <a:pt x="29313" y="1691"/>
                </a:lnTo>
                <a:lnTo>
                  <a:pt x="29338" y="0"/>
                </a:lnTo>
                <a:lnTo>
                  <a:pt x="27745" y="0"/>
                </a:lnTo>
                <a:lnTo>
                  <a:pt x="27745" y="1716"/>
                </a:lnTo>
                <a:lnTo>
                  <a:pt x="15956" y="1716"/>
                </a:lnTo>
                <a:lnTo>
                  <a:pt x="15956" y="0"/>
                </a:lnTo>
                <a:lnTo>
                  <a:pt x="14363" y="0"/>
                </a:lnTo>
                <a:lnTo>
                  <a:pt x="14363" y="1716"/>
                </a:lnTo>
                <a:lnTo>
                  <a:pt x="2623" y="1716"/>
                </a:lnTo>
                <a:lnTo>
                  <a:pt x="26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68" name="Google Shape;1868;p65"/>
          <p:cNvCxnSpPr/>
          <p:nvPr/>
        </p:nvCxnSpPr>
        <p:spPr>
          <a:xfrm rot="10800000">
            <a:off x="3209571" y="1865681"/>
            <a:ext cx="101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69" name="Google Shape;1869;p6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Tool for the Job</a:t>
            </a:r>
            <a:endParaRPr/>
          </a:p>
        </p:txBody>
      </p:sp>
      <p:sp>
        <p:nvSpPr>
          <p:cNvPr id="1870" name="Google Shape;1870;p65"/>
          <p:cNvSpPr txBox="1">
            <a:spLocks noGrp="1"/>
          </p:cNvSpPr>
          <p:nvPr>
            <p:ph type="subTitle" idx="4294967295"/>
          </p:nvPr>
        </p:nvSpPr>
        <p:spPr>
          <a:xfrm>
            <a:off x="5935708" y="3464235"/>
            <a:ext cx="2276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Monitoring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72" name="Google Shape;1872;p65"/>
          <p:cNvSpPr txBox="1">
            <a:spLocks noGrp="1"/>
          </p:cNvSpPr>
          <p:nvPr>
            <p:ph type="subTitle" idx="4294967295"/>
          </p:nvPr>
        </p:nvSpPr>
        <p:spPr>
          <a:xfrm>
            <a:off x="932121" y="1434358"/>
            <a:ext cx="22785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Security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74" name="Google Shape;1874;p65"/>
          <p:cNvSpPr txBox="1">
            <a:spLocks noGrp="1"/>
          </p:cNvSpPr>
          <p:nvPr>
            <p:ph type="subTitle" idx="4294967295"/>
          </p:nvPr>
        </p:nvSpPr>
        <p:spPr>
          <a:xfrm>
            <a:off x="931791" y="3464234"/>
            <a:ext cx="22803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Backup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76" name="Google Shape;1876;p65"/>
          <p:cNvSpPr txBox="1">
            <a:spLocks noGrp="1"/>
          </p:cNvSpPr>
          <p:nvPr>
            <p:ph type="subTitle" idx="4294967295"/>
          </p:nvPr>
        </p:nvSpPr>
        <p:spPr>
          <a:xfrm>
            <a:off x="5931821" y="1434358"/>
            <a:ext cx="22842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Documentation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78" name="Google Shape;1878;p65"/>
          <p:cNvSpPr/>
          <p:nvPr/>
        </p:nvSpPr>
        <p:spPr>
          <a:xfrm>
            <a:off x="4336078" y="1790738"/>
            <a:ext cx="411885" cy="1361955"/>
          </a:xfrm>
          <a:custGeom>
            <a:avLst/>
            <a:gdLst/>
            <a:ahLst/>
            <a:cxnLst/>
            <a:rect l="l" t="t" r="r" b="b"/>
            <a:pathLst>
              <a:path w="20245" h="66943" extrusionOk="0">
                <a:moveTo>
                  <a:pt x="10977" y="1219"/>
                </a:moveTo>
                <a:cubicBezTo>
                  <a:pt x="12532" y="1219"/>
                  <a:pt x="14123" y="1726"/>
                  <a:pt x="15514" y="2853"/>
                </a:cubicBezTo>
                <a:cubicBezTo>
                  <a:pt x="20245" y="6700"/>
                  <a:pt x="18431" y="14323"/>
                  <a:pt x="12451" y="15597"/>
                </a:cubicBezTo>
                <a:lnTo>
                  <a:pt x="11544" y="8391"/>
                </a:lnTo>
                <a:lnTo>
                  <a:pt x="10343" y="8612"/>
                </a:lnTo>
                <a:lnTo>
                  <a:pt x="10417" y="9225"/>
                </a:lnTo>
                <a:lnTo>
                  <a:pt x="10343" y="9225"/>
                </a:lnTo>
                <a:lnTo>
                  <a:pt x="9510" y="15622"/>
                </a:lnTo>
                <a:cubicBezTo>
                  <a:pt x="6128" y="14935"/>
                  <a:pt x="3677" y="11970"/>
                  <a:pt x="3677" y="8514"/>
                </a:cubicBezTo>
                <a:cubicBezTo>
                  <a:pt x="3677" y="4180"/>
                  <a:pt x="7221" y="1219"/>
                  <a:pt x="10977" y="1219"/>
                </a:cubicBezTo>
                <a:close/>
                <a:moveTo>
                  <a:pt x="10980" y="13685"/>
                </a:moveTo>
                <a:lnTo>
                  <a:pt x="11250" y="15769"/>
                </a:lnTo>
                <a:lnTo>
                  <a:pt x="10735" y="15769"/>
                </a:lnTo>
                <a:lnTo>
                  <a:pt x="10980" y="13685"/>
                </a:lnTo>
                <a:close/>
                <a:moveTo>
                  <a:pt x="11422" y="16994"/>
                </a:moveTo>
                <a:lnTo>
                  <a:pt x="12843" y="28219"/>
                </a:lnTo>
                <a:lnTo>
                  <a:pt x="9632" y="24126"/>
                </a:lnTo>
                <a:lnTo>
                  <a:pt x="10588" y="16994"/>
                </a:lnTo>
                <a:close/>
                <a:moveTo>
                  <a:pt x="9436" y="25719"/>
                </a:moveTo>
                <a:lnTo>
                  <a:pt x="12549" y="29690"/>
                </a:lnTo>
                <a:lnTo>
                  <a:pt x="8922" y="29690"/>
                </a:lnTo>
                <a:lnTo>
                  <a:pt x="9436" y="25719"/>
                </a:lnTo>
                <a:close/>
                <a:moveTo>
                  <a:pt x="13162" y="30793"/>
                </a:moveTo>
                <a:lnTo>
                  <a:pt x="13995" y="37214"/>
                </a:lnTo>
                <a:lnTo>
                  <a:pt x="8971" y="30793"/>
                </a:lnTo>
                <a:close/>
                <a:moveTo>
                  <a:pt x="8603" y="32190"/>
                </a:moveTo>
                <a:lnTo>
                  <a:pt x="13774" y="38758"/>
                </a:lnTo>
                <a:lnTo>
                  <a:pt x="7770" y="38758"/>
                </a:lnTo>
                <a:lnTo>
                  <a:pt x="8603" y="32190"/>
                </a:lnTo>
                <a:close/>
                <a:moveTo>
                  <a:pt x="14338" y="39885"/>
                </a:moveTo>
                <a:lnTo>
                  <a:pt x="15441" y="48537"/>
                </a:lnTo>
                <a:lnTo>
                  <a:pt x="8652" y="39885"/>
                </a:lnTo>
                <a:close/>
                <a:moveTo>
                  <a:pt x="7549" y="40326"/>
                </a:moveTo>
                <a:lnTo>
                  <a:pt x="14779" y="49542"/>
                </a:lnTo>
                <a:lnTo>
                  <a:pt x="6348" y="49542"/>
                </a:lnTo>
                <a:lnTo>
                  <a:pt x="7549" y="40326"/>
                </a:lnTo>
                <a:close/>
                <a:moveTo>
                  <a:pt x="6152" y="51110"/>
                </a:moveTo>
                <a:lnTo>
                  <a:pt x="15343" y="60791"/>
                </a:lnTo>
                <a:lnTo>
                  <a:pt x="4902" y="60791"/>
                </a:lnTo>
                <a:lnTo>
                  <a:pt x="6152" y="51110"/>
                </a:lnTo>
                <a:close/>
                <a:moveTo>
                  <a:pt x="15711" y="50694"/>
                </a:moveTo>
                <a:lnTo>
                  <a:pt x="17010" y="60791"/>
                </a:lnTo>
                <a:lnTo>
                  <a:pt x="16911" y="60791"/>
                </a:lnTo>
                <a:lnTo>
                  <a:pt x="7304" y="50694"/>
                </a:lnTo>
                <a:close/>
                <a:moveTo>
                  <a:pt x="10906" y="0"/>
                </a:moveTo>
                <a:cubicBezTo>
                  <a:pt x="9061" y="0"/>
                  <a:pt x="7174" y="612"/>
                  <a:pt x="5539" y="1970"/>
                </a:cubicBezTo>
                <a:cubicBezTo>
                  <a:pt x="0" y="6553"/>
                  <a:pt x="2304" y="15499"/>
                  <a:pt x="9363" y="16847"/>
                </a:cubicBezTo>
                <a:lnTo>
                  <a:pt x="8407" y="24347"/>
                </a:lnTo>
                <a:lnTo>
                  <a:pt x="8358" y="24371"/>
                </a:lnTo>
                <a:lnTo>
                  <a:pt x="8382" y="24371"/>
                </a:lnTo>
                <a:lnTo>
                  <a:pt x="2917" y="66943"/>
                </a:lnTo>
                <a:lnTo>
                  <a:pt x="4118" y="66943"/>
                </a:lnTo>
                <a:lnTo>
                  <a:pt x="4755" y="61943"/>
                </a:lnTo>
                <a:lnTo>
                  <a:pt x="17157" y="61943"/>
                </a:lnTo>
                <a:lnTo>
                  <a:pt x="17794" y="66943"/>
                </a:lnTo>
                <a:lnTo>
                  <a:pt x="18970" y="66943"/>
                </a:lnTo>
                <a:lnTo>
                  <a:pt x="12598" y="16823"/>
                </a:lnTo>
                <a:cubicBezTo>
                  <a:pt x="16568" y="16014"/>
                  <a:pt x="19411" y="12533"/>
                  <a:pt x="19436" y="8514"/>
                </a:cubicBezTo>
                <a:cubicBezTo>
                  <a:pt x="19436" y="3444"/>
                  <a:pt x="15287" y="0"/>
                  <a:pt x="109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65"/>
          <p:cNvSpPr/>
          <p:nvPr/>
        </p:nvSpPr>
        <p:spPr>
          <a:xfrm>
            <a:off x="4319133" y="1704382"/>
            <a:ext cx="479206" cy="479206"/>
          </a:xfrm>
          <a:custGeom>
            <a:avLst/>
            <a:gdLst/>
            <a:ahLst/>
            <a:cxnLst/>
            <a:rect l="l" t="t" r="r" b="b"/>
            <a:pathLst>
              <a:path w="23554" h="23554" extrusionOk="0">
                <a:moveTo>
                  <a:pt x="11764" y="0"/>
                </a:moveTo>
                <a:lnTo>
                  <a:pt x="11764" y="6936"/>
                </a:lnTo>
                <a:cubicBezTo>
                  <a:pt x="11421" y="6936"/>
                  <a:pt x="11078" y="6961"/>
                  <a:pt x="10759" y="7034"/>
                </a:cubicBezTo>
                <a:lnTo>
                  <a:pt x="9583" y="809"/>
                </a:lnTo>
                <a:lnTo>
                  <a:pt x="5907" y="1569"/>
                </a:lnTo>
                <a:lnTo>
                  <a:pt x="9362" y="7574"/>
                </a:lnTo>
                <a:cubicBezTo>
                  <a:pt x="9068" y="7745"/>
                  <a:pt x="8774" y="7941"/>
                  <a:pt x="8529" y="8186"/>
                </a:cubicBezTo>
                <a:lnTo>
                  <a:pt x="4387" y="3383"/>
                </a:lnTo>
                <a:lnTo>
                  <a:pt x="1569" y="5882"/>
                </a:lnTo>
                <a:lnTo>
                  <a:pt x="7573" y="9363"/>
                </a:lnTo>
                <a:cubicBezTo>
                  <a:pt x="7402" y="9657"/>
                  <a:pt x="7255" y="9975"/>
                  <a:pt x="7157" y="10294"/>
                </a:cubicBezTo>
                <a:lnTo>
                  <a:pt x="1177" y="8186"/>
                </a:lnTo>
                <a:lnTo>
                  <a:pt x="0" y="11765"/>
                </a:lnTo>
                <a:lnTo>
                  <a:pt x="6912" y="11765"/>
                </a:lnTo>
                <a:cubicBezTo>
                  <a:pt x="6912" y="12132"/>
                  <a:pt x="6961" y="12475"/>
                  <a:pt x="7034" y="12794"/>
                </a:cubicBezTo>
                <a:lnTo>
                  <a:pt x="809" y="13970"/>
                </a:lnTo>
                <a:lnTo>
                  <a:pt x="1569" y="17671"/>
                </a:lnTo>
                <a:lnTo>
                  <a:pt x="7573" y="14191"/>
                </a:lnTo>
                <a:cubicBezTo>
                  <a:pt x="7745" y="14510"/>
                  <a:pt x="7941" y="14779"/>
                  <a:pt x="8186" y="15024"/>
                </a:cubicBezTo>
                <a:lnTo>
                  <a:pt x="3382" y="19166"/>
                </a:lnTo>
                <a:lnTo>
                  <a:pt x="5882" y="21985"/>
                </a:lnTo>
                <a:lnTo>
                  <a:pt x="9338" y="15980"/>
                </a:lnTo>
                <a:cubicBezTo>
                  <a:pt x="9657" y="16152"/>
                  <a:pt x="9951" y="16274"/>
                  <a:pt x="10294" y="16397"/>
                </a:cubicBezTo>
                <a:lnTo>
                  <a:pt x="8186" y="22352"/>
                </a:lnTo>
                <a:lnTo>
                  <a:pt x="11764" y="23553"/>
                </a:lnTo>
                <a:lnTo>
                  <a:pt x="11764" y="16617"/>
                </a:lnTo>
                <a:cubicBezTo>
                  <a:pt x="12107" y="16617"/>
                  <a:pt x="12451" y="16593"/>
                  <a:pt x="12794" y="16519"/>
                </a:cubicBezTo>
                <a:lnTo>
                  <a:pt x="13970" y="22744"/>
                </a:lnTo>
                <a:lnTo>
                  <a:pt x="17671" y="21960"/>
                </a:lnTo>
                <a:lnTo>
                  <a:pt x="14191" y="15980"/>
                </a:lnTo>
                <a:cubicBezTo>
                  <a:pt x="14485" y="15784"/>
                  <a:pt x="14779" y="15588"/>
                  <a:pt x="15024" y="15367"/>
                </a:cubicBezTo>
                <a:lnTo>
                  <a:pt x="19166" y="20171"/>
                </a:lnTo>
                <a:lnTo>
                  <a:pt x="21984" y="17647"/>
                </a:lnTo>
                <a:lnTo>
                  <a:pt x="15980" y="14191"/>
                </a:lnTo>
                <a:cubicBezTo>
                  <a:pt x="16151" y="13897"/>
                  <a:pt x="16274" y="13578"/>
                  <a:pt x="16396" y="13260"/>
                </a:cubicBezTo>
                <a:lnTo>
                  <a:pt x="22377" y="15367"/>
                </a:lnTo>
                <a:lnTo>
                  <a:pt x="23553" y="11765"/>
                </a:lnTo>
                <a:lnTo>
                  <a:pt x="16617" y="11765"/>
                </a:lnTo>
                <a:cubicBezTo>
                  <a:pt x="16617" y="11421"/>
                  <a:pt x="16568" y="11078"/>
                  <a:pt x="16519" y="10760"/>
                </a:cubicBezTo>
                <a:lnTo>
                  <a:pt x="22744" y="9583"/>
                </a:lnTo>
                <a:lnTo>
                  <a:pt x="21984" y="5882"/>
                </a:lnTo>
                <a:lnTo>
                  <a:pt x="15980" y="9363"/>
                </a:lnTo>
                <a:cubicBezTo>
                  <a:pt x="15808" y="9044"/>
                  <a:pt x="15588" y="8774"/>
                  <a:pt x="15367" y="8529"/>
                </a:cubicBezTo>
                <a:lnTo>
                  <a:pt x="20171" y="4387"/>
                </a:lnTo>
                <a:lnTo>
                  <a:pt x="17671" y="1569"/>
                </a:lnTo>
                <a:lnTo>
                  <a:pt x="14191" y="7574"/>
                </a:lnTo>
                <a:cubicBezTo>
                  <a:pt x="13897" y="7402"/>
                  <a:pt x="13578" y="7255"/>
                  <a:pt x="13259" y="7157"/>
                </a:cubicBezTo>
                <a:lnTo>
                  <a:pt x="15367" y="1177"/>
                </a:lnTo>
                <a:lnTo>
                  <a:pt x="117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5"/>
          <p:cNvSpPr/>
          <p:nvPr/>
        </p:nvSpPr>
        <p:spPr>
          <a:xfrm>
            <a:off x="4522627" y="1906793"/>
            <a:ext cx="87280" cy="74748"/>
          </a:xfrm>
          <a:custGeom>
            <a:avLst/>
            <a:gdLst/>
            <a:ahLst/>
            <a:cxnLst/>
            <a:rect l="l" t="t" r="r" b="b"/>
            <a:pathLst>
              <a:path w="4290" h="3674" extrusionOk="0">
                <a:moveTo>
                  <a:pt x="1838" y="1"/>
                </a:moveTo>
                <a:cubicBezTo>
                  <a:pt x="833" y="1"/>
                  <a:pt x="0" y="810"/>
                  <a:pt x="0" y="1839"/>
                </a:cubicBezTo>
                <a:cubicBezTo>
                  <a:pt x="0" y="2937"/>
                  <a:pt x="914" y="3673"/>
                  <a:pt x="1862" y="3673"/>
                </a:cubicBezTo>
                <a:cubicBezTo>
                  <a:pt x="2311" y="3673"/>
                  <a:pt x="2767" y="3508"/>
                  <a:pt x="3137" y="3138"/>
                </a:cubicBezTo>
                <a:cubicBezTo>
                  <a:pt x="4289" y="1962"/>
                  <a:pt x="3480" y="1"/>
                  <a:pt x="1838" y="1"/>
                </a:cubicBezTo>
                <a:close/>
              </a:path>
            </a:pathLst>
          </a:custGeom>
          <a:solidFill>
            <a:srgbClr val="5E24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65"/>
          <p:cNvSpPr/>
          <p:nvPr/>
        </p:nvSpPr>
        <p:spPr>
          <a:xfrm>
            <a:off x="4215468" y="2925893"/>
            <a:ext cx="582857" cy="222588"/>
          </a:xfrm>
          <a:custGeom>
            <a:avLst/>
            <a:gdLst/>
            <a:ahLst/>
            <a:cxnLst/>
            <a:rect l="l" t="t" r="r" b="b"/>
            <a:pathLst>
              <a:path w="30294" h="11569" extrusionOk="0">
                <a:moveTo>
                  <a:pt x="14339" y="3309"/>
                </a:moveTo>
                <a:lnTo>
                  <a:pt x="14339" y="7623"/>
                </a:lnTo>
                <a:lnTo>
                  <a:pt x="2599" y="7623"/>
                </a:lnTo>
                <a:lnTo>
                  <a:pt x="2599" y="3309"/>
                </a:lnTo>
                <a:close/>
                <a:moveTo>
                  <a:pt x="27720" y="3309"/>
                </a:moveTo>
                <a:lnTo>
                  <a:pt x="27720" y="3848"/>
                </a:lnTo>
                <a:lnTo>
                  <a:pt x="27720" y="7623"/>
                </a:lnTo>
                <a:lnTo>
                  <a:pt x="15932" y="7623"/>
                </a:lnTo>
                <a:lnTo>
                  <a:pt x="15932" y="3309"/>
                </a:lnTo>
                <a:close/>
                <a:moveTo>
                  <a:pt x="1006" y="0"/>
                </a:moveTo>
                <a:lnTo>
                  <a:pt x="1006" y="1716"/>
                </a:lnTo>
                <a:lnTo>
                  <a:pt x="1" y="1716"/>
                </a:lnTo>
                <a:lnTo>
                  <a:pt x="1" y="3309"/>
                </a:lnTo>
                <a:lnTo>
                  <a:pt x="1006" y="3309"/>
                </a:lnTo>
                <a:lnTo>
                  <a:pt x="1006" y="3848"/>
                </a:lnTo>
                <a:lnTo>
                  <a:pt x="1006" y="7623"/>
                </a:lnTo>
                <a:lnTo>
                  <a:pt x="1" y="7623"/>
                </a:lnTo>
                <a:lnTo>
                  <a:pt x="1" y="9216"/>
                </a:lnTo>
                <a:lnTo>
                  <a:pt x="1006" y="9216"/>
                </a:lnTo>
                <a:lnTo>
                  <a:pt x="1006" y="9730"/>
                </a:lnTo>
                <a:lnTo>
                  <a:pt x="1006" y="11568"/>
                </a:lnTo>
                <a:lnTo>
                  <a:pt x="2599" y="11568"/>
                </a:lnTo>
                <a:lnTo>
                  <a:pt x="2599" y="9191"/>
                </a:lnTo>
                <a:lnTo>
                  <a:pt x="14339" y="9191"/>
                </a:lnTo>
                <a:lnTo>
                  <a:pt x="14339" y="11568"/>
                </a:lnTo>
                <a:lnTo>
                  <a:pt x="15932" y="11568"/>
                </a:lnTo>
                <a:lnTo>
                  <a:pt x="15932" y="9191"/>
                </a:lnTo>
                <a:lnTo>
                  <a:pt x="27720" y="9191"/>
                </a:lnTo>
                <a:lnTo>
                  <a:pt x="27720" y="11568"/>
                </a:lnTo>
                <a:lnTo>
                  <a:pt x="29313" y="11568"/>
                </a:lnTo>
                <a:lnTo>
                  <a:pt x="29313" y="9191"/>
                </a:lnTo>
                <a:lnTo>
                  <a:pt x="30294" y="9191"/>
                </a:lnTo>
                <a:lnTo>
                  <a:pt x="30294" y="7598"/>
                </a:lnTo>
                <a:lnTo>
                  <a:pt x="29313" y="7598"/>
                </a:lnTo>
                <a:lnTo>
                  <a:pt x="29313" y="3284"/>
                </a:lnTo>
                <a:lnTo>
                  <a:pt x="30294" y="3284"/>
                </a:lnTo>
                <a:lnTo>
                  <a:pt x="30294" y="1691"/>
                </a:lnTo>
                <a:lnTo>
                  <a:pt x="29313" y="1716"/>
                </a:lnTo>
                <a:lnTo>
                  <a:pt x="29313" y="0"/>
                </a:lnTo>
                <a:lnTo>
                  <a:pt x="27720" y="0"/>
                </a:lnTo>
                <a:lnTo>
                  <a:pt x="27720" y="1716"/>
                </a:lnTo>
                <a:lnTo>
                  <a:pt x="15932" y="1716"/>
                </a:lnTo>
                <a:lnTo>
                  <a:pt x="15932" y="0"/>
                </a:lnTo>
                <a:lnTo>
                  <a:pt x="14339" y="0"/>
                </a:lnTo>
                <a:lnTo>
                  <a:pt x="14339" y="1716"/>
                </a:lnTo>
                <a:lnTo>
                  <a:pt x="2599" y="1716"/>
                </a:lnTo>
                <a:lnTo>
                  <a:pt x="25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65"/>
          <p:cNvSpPr/>
          <p:nvPr/>
        </p:nvSpPr>
        <p:spPr>
          <a:xfrm>
            <a:off x="3462876" y="2099731"/>
            <a:ext cx="720557" cy="1010081"/>
          </a:xfrm>
          <a:custGeom>
            <a:avLst/>
            <a:gdLst/>
            <a:ahLst/>
            <a:cxnLst/>
            <a:rect l="l" t="t" r="r" b="b"/>
            <a:pathLst>
              <a:path w="37451" h="52499" extrusionOk="0">
                <a:moveTo>
                  <a:pt x="18726" y="1"/>
                </a:moveTo>
                <a:lnTo>
                  <a:pt x="4388" y="10711"/>
                </a:lnTo>
                <a:lnTo>
                  <a:pt x="1" y="22353"/>
                </a:lnTo>
                <a:lnTo>
                  <a:pt x="1" y="52499"/>
                </a:lnTo>
                <a:lnTo>
                  <a:pt x="37450" y="52499"/>
                </a:lnTo>
                <a:lnTo>
                  <a:pt x="37450" y="22353"/>
                </a:lnTo>
                <a:lnTo>
                  <a:pt x="33063" y="10711"/>
                </a:lnTo>
                <a:lnTo>
                  <a:pt x="187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5"/>
          <p:cNvSpPr/>
          <p:nvPr/>
        </p:nvSpPr>
        <p:spPr>
          <a:xfrm>
            <a:off x="3422088" y="2069082"/>
            <a:ext cx="795555" cy="489369"/>
          </a:xfrm>
          <a:custGeom>
            <a:avLst/>
            <a:gdLst/>
            <a:ahLst/>
            <a:cxnLst/>
            <a:rect l="l" t="t" r="r" b="b"/>
            <a:pathLst>
              <a:path w="41349" h="25435" extrusionOk="0">
                <a:moveTo>
                  <a:pt x="20674" y="1"/>
                </a:moveTo>
                <a:cubicBezTo>
                  <a:pt x="20398" y="1"/>
                  <a:pt x="20123" y="74"/>
                  <a:pt x="19890" y="221"/>
                </a:cubicBezTo>
                <a:cubicBezTo>
                  <a:pt x="15356" y="3603"/>
                  <a:pt x="10822" y="6986"/>
                  <a:pt x="6312" y="10368"/>
                </a:cubicBezTo>
                <a:cubicBezTo>
                  <a:pt x="5650" y="10858"/>
                  <a:pt x="5062" y="11250"/>
                  <a:pt x="4768" y="12035"/>
                </a:cubicBezTo>
                <a:lnTo>
                  <a:pt x="3395" y="15637"/>
                </a:lnTo>
                <a:lnTo>
                  <a:pt x="430" y="23529"/>
                </a:lnTo>
                <a:cubicBezTo>
                  <a:pt x="1" y="24683"/>
                  <a:pt x="938" y="25435"/>
                  <a:pt x="1905" y="25435"/>
                </a:cubicBezTo>
                <a:cubicBezTo>
                  <a:pt x="2540" y="25435"/>
                  <a:pt x="3187" y="25111"/>
                  <a:pt x="3469" y="24362"/>
                </a:cubicBezTo>
                <a:lnTo>
                  <a:pt x="7635" y="13284"/>
                </a:lnTo>
                <a:lnTo>
                  <a:pt x="20674" y="3554"/>
                </a:lnTo>
                <a:lnTo>
                  <a:pt x="33713" y="13284"/>
                </a:lnTo>
                <a:lnTo>
                  <a:pt x="37879" y="24362"/>
                </a:lnTo>
                <a:cubicBezTo>
                  <a:pt x="38160" y="25107"/>
                  <a:pt x="38802" y="25428"/>
                  <a:pt x="39434" y="25428"/>
                </a:cubicBezTo>
                <a:cubicBezTo>
                  <a:pt x="40404" y="25428"/>
                  <a:pt x="41349" y="24672"/>
                  <a:pt x="40918" y="23529"/>
                </a:cubicBezTo>
                <a:lnTo>
                  <a:pt x="37953" y="15637"/>
                </a:lnTo>
                <a:lnTo>
                  <a:pt x="36580" y="12035"/>
                </a:lnTo>
                <a:cubicBezTo>
                  <a:pt x="36286" y="11250"/>
                  <a:pt x="35698" y="10858"/>
                  <a:pt x="35036" y="10368"/>
                </a:cubicBezTo>
                <a:lnTo>
                  <a:pt x="21458" y="221"/>
                </a:lnTo>
                <a:cubicBezTo>
                  <a:pt x="21226" y="74"/>
                  <a:pt x="20950" y="1"/>
                  <a:pt x="206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65"/>
          <p:cNvSpPr/>
          <p:nvPr/>
        </p:nvSpPr>
        <p:spPr>
          <a:xfrm>
            <a:off x="3730255" y="2219981"/>
            <a:ext cx="217393" cy="186282"/>
          </a:xfrm>
          <a:custGeom>
            <a:avLst/>
            <a:gdLst/>
            <a:ahLst/>
            <a:cxnLst/>
            <a:rect l="l" t="t" r="r" b="b"/>
            <a:pathLst>
              <a:path w="11299" h="9682" extrusionOk="0">
                <a:moveTo>
                  <a:pt x="4829" y="1"/>
                </a:moveTo>
                <a:cubicBezTo>
                  <a:pt x="2157" y="1"/>
                  <a:pt x="0" y="2182"/>
                  <a:pt x="0" y="4829"/>
                </a:cubicBezTo>
                <a:cubicBezTo>
                  <a:pt x="0" y="7749"/>
                  <a:pt x="2382" y="9681"/>
                  <a:pt x="4871" y="9681"/>
                </a:cubicBezTo>
                <a:cubicBezTo>
                  <a:pt x="6059" y="9681"/>
                  <a:pt x="7270" y="9241"/>
                  <a:pt x="8260" y="8260"/>
                </a:cubicBezTo>
                <a:cubicBezTo>
                  <a:pt x="11299" y="5221"/>
                  <a:pt x="9142" y="1"/>
                  <a:pt x="4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65"/>
          <p:cNvSpPr/>
          <p:nvPr/>
        </p:nvSpPr>
        <p:spPr>
          <a:xfrm>
            <a:off x="3755709" y="2245917"/>
            <a:ext cx="157056" cy="134449"/>
          </a:xfrm>
          <a:custGeom>
            <a:avLst/>
            <a:gdLst/>
            <a:ahLst/>
            <a:cxnLst/>
            <a:rect l="l" t="t" r="r" b="b"/>
            <a:pathLst>
              <a:path w="8163" h="6988" extrusionOk="0">
                <a:moveTo>
                  <a:pt x="3506" y="0"/>
                </a:moveTo>
                <a:cubicBezTo>
                  <a:pt x="1569" y="0"/>
                  <a:pt x="1" y="1569"/>
                  <a:pt x="1" y="3481"/>
                </a:cubicBezTo>
                <a:cubicBezTo>
                  <a:pt x="1" y="5588"/>
                  <a:pt x="1731" y="6987"/>
                  <a:pt x="3532" y="6987"/>
                </a:cubicBezTo>
                <a:cubicBezTo>
                  <a:pt x="4392" y="6987"/>
                  <a:pt x="5268" y="6669"/>
                  <a:pt x="5981" y="5956"/>
                </a:cubicBezTo>
                <a:cubicBezTo>
                  <a:pt x="8162" y="3750"/>
                  <a:pt x="6618" y="0"/>
                  <a:pt x="3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65"/>
          <p:cNvSpPr/>
          <p:nvPr/>
        </p:nvSpPr>
        <p:spPr>
          <a:xfrm>
            <a:off x="3875959" y="2493016"/>
            <a:ext cx="185339" cy="185339"/>
          </a:xfrm>
          <a:custGeom>
            <a:avLst/>
            <a:gdLst/>
            <a:ahLst/>
            <a:cxnLst/>
            <a:rect l="l" t="t" r="r" b="b"/>
            <a:pathLst>
              <a:path w="9633" h="9633" extrusionOk="0">
                <a:moveTo>
                  <a:pt x="1" y="0"/>
                </a:moveTo>
                <a:lnTo>
                  <a:pt x="1" y="9632"/>
                </a:lnTo>
                <a:lnTo>
                  <a:pt x="9633" y="9632"/>
                </a:lnTo>
                <a:lnTo>
                  <a:pt x="963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65"/>
          <p:cNvSpPr/>
          <p:nvPr/>
        </p:nvSpPr>
        <p:spPr>
          <a:xfrm>
            <a:off x="3895295" y="2512333"/>
            <a:ext cx="146667" cy="146686"/>
          </a:xfrm>
          <a:custGeom>
            <a:avLst/>
            <a:gdLst/>
            <a:ahLst/>
            <a:cxnLst/>
            <a:rect l="l" t="t" r="r" b="b"/>
            <a:pathLst>
              <a:path w="7623" h="7624" extrusionOk="0">
                <a:moveTo>
                  <a:pt x="0" y="1"/>
                </a:moveTo>
                <a:lnTo>
                  <a:pt x="0" y="7623"/>
                </a:lnTo>
                <a:lnTo>
                  <a:pt x="7623" y="7623"/>
                </a:lnTo>
                <a:lnTo>
                  <a:pt x="762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65"/>
          <p:cNvSpPr/>
          <p:nvPr/>
        </p:nvSpPr>
        <p:spPr>
          <a:xfrm>
            <a:off x="3875959" y="2493016"/>
            <a:ext cx="185339" cy="185339"/>
          </a:xfrm>
          <a:custGeom>
            <a:avLst/>
            <a:gdLst/>
            <a:ahLst/>
            <a:cxnLst/>
            <a:rect l="l" t="t" r="r" b="b"/>
            <a:pathLst>
              <a:path w="9633" h="9633" extrusionOk="0">
                <a:moveTo>
                  <a:pt x="4314" y="0"/>
                </a:moveTo>
                <a:lnTo>
                  <a:pt x="4314" y="4314"/>
                </a:lnTo>
                <a:lnTo>
                  <a:pt x="1" y="4314"/>
                </a:lnTo>
                <a:lnTo>
                  <a:pt x="1" y="5318"/>
                </a:lnTo>
                <a:lnTo>
                  <a:pt x="4314" y="5318"/>
                </a:lnTo>
                <a:lnTo>
                  <a:pt x="4314" y="9632"/>
                </a:lnTo>
                <a:lnTo>
                  <a:pt x="5319" y="9632"/>
                </a:lnTo>
                <a:lnTo>
                  <a:pt x="5319" y="5318"/>
                </a:lnTo>
                <a:lnTo>
                  <a:pt x="9633" y="5318"/>
                </a:lnTo>
                <a:lnTo>
                  <a:pt x="9633" y="4314"/>
                </a:lnTo>
                <a:lnTo>
                  <a:pt x="5319" y="4314"/>
                </a:lnTo>
                <a:lnTo>
                  <a:pt x="5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65"/>
          <p:cNvSpPr/>
          <p:nvPr/>
        </p:nvSpPr>
        <p:spPr>
          <a:xfrm>
            <a:off x="3585012" y="2493016"/>
            <a:ext cx="184877" cy="185339"/>
          </a:xfrm>
          <a:custGeom>
            <a:avLst/>
            <a:gdLst/>
            <a:ahLst/>
            <a:cxnLst/>
            <a:rect l="l" t="t" r="r" b="b"/>
            <a:pathLst>
              <a:path w="9609" h="9633" extrusionOk="0">
                <a:moveTo>
                  <a:pt x="1" y="0"/>
                </a:moveTo>
                <a:lnTo>
                  <a:pt x="1" y="9632"/>
                </a:lnTo>
                <a:lnTo>
                  <a:pt x="9608" y="9632"/>
                </a:lnTo>
                <a:lnTo>
                  <a:pt x="96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65"/>
          <p:cNvSpPr/>
          <p:nvPr/>
        </p:nvSpPr>
        <p:spPr>
          <a:xfrm>
            <a:off x="3604348" y="2512333"/>
            <a:ext cx="146205" cy="146686"/>
          </a:xfrm>
          <a:custGeom>
            <a:avLst/>
            <a:gdLst/>
            <a:ahLst/>
            <a:cxnLst/>
            <a:rect l="l" t="t" r="r" b="b"/>
            <a:pathLst>
              <a:path w="7599" h="7624" extrusionOk="0">
                <a:moveTo>
                  <a:pt x="1" y="1"/>
                </a:moveTo>
                <a:lnTo>
                  <a:pt x="1" y="7623"/>
                </a:lnTo>
                <a:lnTo>
                  <a:pt x="7598" y="7623"/>
                </a:lnTo>
                <a:lnTo>
                  <a:pt x="7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65"/>
          <p:cNvSpPr/>
          <p:nvPr/>
        </p:nvSpPr>
        <p:spPr>
          <a:xfrm>
            <a:off x="3585012" y="2493016"/>
            <a:ext cx="184877" cy="185339"/>
          </a:xfrm>
          <a:custGeom>
            <a:avLst/>
            <a:gdLst/>
            <a:ahLst/>
            <a:cxnLst/>
            <a:rect l="l" t="t" r="r" b="b"/>
            <a:pathLst>
              <a:path w="9609" h="9633" extrusionOk="0">
                <a:moveTo>
                  <a:pt x="4290" y="0"/>
                </a:moveTo>
                <a:lnTo>
                  <a:pt x="4290" y="4314"/>
                </a:lnTo>
                <a:lnTo>
                  <a:pt x="1" y="4314"/>
                </a:lnTo>
                <a:lnTo>
                  <a:pt x="1" y="5318"/>
                </a:lnTo>
                <a:lnTo>
                  <a:pt x="4290" y="5318"/>
                </a:lnTo>
                <a:lnTo>
                  <a:pt x="4290" y="9632"/>
                </a:lnTo>
                <a:lnTo>
                  <a:pt x="5319" y="9632"/>
                </a:lnTo>
                <a:lnTo>
                  <a:pt x="5319" y="5318"/>
                </a:lnTo>
                <a:lnTo>
                  <a:pt x="9608" y="5318"/>
                </a:lnTo>
                <a:lnTo>
                  <a:pt x="9608" y="4314"/>
                </a:lnTo>
                <a:lnTo>
                  <a:pt x="5319" y="4314"/>
                </a:lnTo>
                <a:lnTo>
                  <a:pt x="5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65"/>
          <p:cNvSpPr/>
          <p:nvPr/>
        </p:nvSpPr>
        <p:spPr>
          <a:xfrm>
            <a:off x="3823145" y="2778288"/>
            <a:ext cx="208927" cy="331524"/>
          </a:xfrm>
          <a:custGeom>
            <a:avLst/>
            <a:gdLst/>
            <a:ahLst/>
            <a:cxnLst/>
            <a:rect l="l" t="t" r="r" b="b"/>
            <a:pathLst>
              <a:path w="10859" h="17231" extrusionOk="0">
                <a:moveTo>
                  <a:pt x="1" y="1"/>
                </a:moveTo>
                <a:lnTo>
                  <a:pt x="1" y="17231"/>
                </a:lnTo>
                <a:lnTo>
                  <a:pt x="10858" y="17231"/>
                </a:lnTo>
                <a:lnTo>
                  <a:pt x="108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65"/>
          <p:cNvSpPr/>
          <p:nvPr/>
        </p:nvSpPr>
        <p:spPr>
          <a:xfrm>
            <a:off x="3840596" y="2796219"/>
            <a:ext cx="174026" cy="295680"/>
          </a:xfrm>
          <a:custGeom>
            <a:avLst/>
            <a:gdLst/>
            <a:ahLst/>
            <a:cxnLst/>
            <a:rect l="l" t="t" r="r" b="b"/>
            <a:pathLst>
              <a:path w="9045" h="15368" extrusionOk="0">
                <a:moveTo>
                  <a:pt x="0" y="0"/>
                </a:moveTo>
                <a:lnTo>
                  <a:pt x="0" y="15367"/>
                </a:lnTo>
                <a:lnTo>
                  <a:pt x="9044" y="15367"/>
                </a:lnTo>
                <a:lnTo>
                  <a:pt x="90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65"/>
          <p:cNvSpPr/>
          <p:nvPr/>
        </p:nvSpPr>
        <p:spPr>
          <a:xfrm>
            <a:off x="3823145" y="2778288"/>
            <a:ext cx="208927" cy="331524"/>
          </a:xfrm>
          <a:custGeom>
            <a:avLst/>
            <a:gdLst/>
            <a:ahLst/>
            <a:cxnLst/>
            <a:rect l="l" t="t" r="r" b="b"/>
            <a:pathLst>
              <a:path w="10859" h="17231" extrusionOk="0">
                <a:moveTo>
                  <a:pt x="1" y="1"/>
                </a:moveTo>
                <a:lnTo>
                  <a:pt x="9584" y="17231"/>
                </a:lnTo>
                <a:lnTo>
                  <a:pt x="10858" y="17231"/>
                </a:lnTo>
                <a:lnTo>
                  <a:pt x="11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65"/>
          <p:cNvSpPr/>
          <p:nvPr/>
        </p:nvSpPr>
        <p:spPr>
          <a:xfrm>
            <a:off x="3614257" y="2778288"/>
            <a:ext cx="208908" cy="331524"/>
          </a:xfrm>
          <a:custGeom>
            <a:avLst/>
            <a:gdLst/>
            <a:ahLst/>
            <a:cxnLst/>
            <a:rect l="l" t="t" r="r" b="b"/>
            <a:pathLst>
              <a:path w="10858" h="17231" extrusionOk="0">
                <a:moveTo>
                  <a:pt x="0" y="1"/>
                </a:moveTo>
                <a:lnTo>
                  <a:pt x="0" y="17231"/>
                </a:lnTo>
                <a:lnTo>
                  <a:pt x="10858" y="17231"/>
                </a:lnTo>
                <a:lnTo>
                  <a:pt x="108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65"/>
          <p:cNvSpPr/>
          <p:nvPr/>
        </p:nvSpPr>
        <p:spPr>
          <a:xfrm>
            <a:off x="3631707" y="2796219"/>
            <a:ext cx="174007" cy="295680"/>
          </a:xfrm>
          <a:custGeom>
            <a:avLst/>
            <a:gdLst/>
            <a:ahLst/>
            <a:cxnLst/>
            <a:rect l="l" t="t" r="r" b="b"/>
            <a:pathLst>
              <a:path w="9044" h="15368" extrusionOk="0">
                <a:moveTo>
                  <a:pt x="0" y="0"/>
                </a:moveTo>
                <a:lnTo>
                  <a:pt x="0" y="15367"/>
                </a:lnTo>
                <a:lnTo>
                  <a:pt x="9044" y="15367"/>
                </a:lnTo>
                <a:lnTo>
                  <a:pt x="90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65"/>
          <p:cNvSpPr/>
          <p:nvPr/>
        </p:nvSpPr>
        <p:spPr>
          <a:xfrm>
            <a:off x="3614257" y="2778288"/>
            <a:ext cx="208908" cy="331524"/>
          </a:xfrm>
          <a:custGeom>
            <a:avLst/>
            <a:gdLst/>
            <a:ahLst/>
            <a:cxnLst/>
            <a:rect l="l" t="t" r="r" b="b"/>
            <a:pathLst>
              <a:path w="10858" h="17231" extrusionOk="0">
                <a:moveTo>
                  <a:pt x="9681" y="1"/>
                </a:moveTo>
                <a:lnTo>
                  <a:pt x="0" y="17231"/>
                </a:lnTo>
                <a:lnTo>
                  <a:pt x="1250" y="17231"/>
                </a:lnTo>
                <a:lnTo>
                  <a:pt x="108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65"/>
          <p:cNvSpPr/>
          <p:nvPr/>
        </p:nvSpPr>
        <p:spPr>
          <a:xfrm>
            <a:off x="5597208" y="2955873"/>
            <a:ext cx="129697" cy="169293"/>
          </a:xfrm>
          <a:custGeom>
            <a:avLst/>
            <a:gdLst/>
            <a:ahLst/>
            <a:cxnLst/>
            <a:rect l="l" t="t" r="r" b="b"/>
            <a:pathLst>
              <a:path w="6741" h="8799" extrusionOk="0">
                <a:moveTo>
                  <a:pt x="3382" y="0"/>
                </a:moveTo>
                <a:cubicBezTo>
                  <a:pt x="1691" y="0"/>
                  <a:pt x="0" y="2378"/>
                  <a:pt x="0" y="4289"/>
                </a:cubicBezTo>
                <a:cubicBezTo>
                  <a:pt x="0" y="6128"/>
                  <a:pt x="1495" y="6912"/>
                  <a:pt x="3064" y="6985"/>
                </a:cubicBezTo>
                <a:lnTo>
                  <a:pt x="3064" y="8799"/>
                </a:lnTo>
                <a:lnTo>
                  <a:pt x="3529" y="8799"/>
                </a:lnTo>
                <a:lnTo>
                  <a:pt x="3431" y="7010"/>
                </a:lnTo>
                <a:cubicBezTo>
                  <a:pt x="5122" y="6985"/>
                  <a:pt x="6740" y="6177"/>
                  <a:pt x="6740" y="4265"/>
                </a:cubicBezTo>
                <a:cubicBezTo>
                  <a:pt x="6740" y="2329"/>
                  <a:pt x="5073" y="0"/>
                  <a:pt x="33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65"/>
          <p:cNvSpPr/>
          <p:nvPr/>
        </p:nvSpPr>
        <p:spPr>
          <a:xfrm>
            <a:off x="6324807" y="2816686"/>
            <a:ext cx="210793" cy="323982"/>
          </a:xfrm>
          <a:custGeom>
            <a:avLst/>
            <a:gdLst/>
            <a:ahLst/>
            <a:cxnLst/>
            <a:rect l="l" t="t" r="r" b="b"/>
            <a:pathLst>
              <a:path w="10956" h="16839" extrusionOk="0">
                <a:moveTo>
                  <a:pt x="5490" y="1"/>
                </a:moveTo>
                <a:cubicBezTo>
                  <a:pt x="2721" y="1"/>
                  <a:pt x="0" y="3849"/>
                  <a:pt x="0" y="6986"/>
                </a:cubicBezTo>
                <a:cubicBezTo>
                  <a:pt x="0" y="9951"/>
                  <a:pt x="2402" y="11250"/>
                  <a:pt x="4975" y="11397"/>
                </a:cubicBezTo>
                <a:lnTo>
                  <a:pt x="4779" y="16838"/>
                </a:lnTo>
                <a:lnTo>
                  <a:pt x="6054" y="15735"/>
                </a:lnTo>
                <a:lnTo>
                  <a:pt x="5637" y="11397"/>
                </a:lnTo>
                <a:cubicBezTo>
                  <a:pt x="8333" y="11348"/>
                  <a:pt x="10956" y="10000"/>
                  <a:pt x="10956" y="6912"/>
                </a:cubicBezTo>
                <a:cubicBezTo>
                  <a:pt x="10956" y="3775"/>
                  <a:pt x="8235" y="1"/>
                  <a:pt x="54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65"/>
          <p:cNvSpPr/>
          <p:nvPr/>
        </p:nvSpPr>
        <p:spPr>
          <a:xfrm>
            <a:off x="5740557" y="2378910"/>
            <a:ext cx="582879" cy="606856"/>
          </a:xfrm>
          <a:custGeom>
            <a:avLst/>
            <a:gdLst/>
            <a:ahLst/>
            <a:cxnLst/>
            <a:rect l="l" t="t" r="r" b="b"/>
            <a:pathLst>
              <a:path w="32769" h="34117" extrusionOk="0">
                <a:moveTo>
                  <a:pt x="16373" y="1"/>
                </a:moveTo>
                <a:cubicBezTo>
                  <a:pt x="8138" y="1"/>
                  <a:pt x="1" y="11520"/>
                  <a:pt x="1" y="20931"/>
                </a:cubicBezTo>
                <a:cubicBezTo>
                  <a:pt x="1" y="30343"/>
                  <a:pt x="8138" y="34117"/>
                  <a:pt x="16373" y="34117"/>
                </a:cubicBezTo>
                <a:cubicBezTo>
                  <a:pt x="24632" y="34117"/>
                  <a:pt x="32769" y="30097"/>
                  <a:pt x="32769" y="20686"/>
                </a:cubicBezTo>
                <a:cubicBezTo>
                  <a:pt x="32769" y="11250"/>
                  <a:pt x="24632" y="1"/>
                  <a:pt x="163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65"/>
          <p:cNvSpPr/>
          <p:nvPr/>
        </p:nvSpPr>
        <p:spPr>
          <a:xfrm>
            <a:off x="5740557" y="2512747"/>
            <a:ext cx="538855" cy="472596"/>
          </a:xfrm>
          <a:custGeom>
            <a:avLst/>
            <a:gdLst/>
            <a:ahLst/>
            <a:cxnLst/>
            <a:rect l="l" t="t" r="r" b="b"/>
            <a:pathLst>
              <a:path w="30294" h="26569" extrusionOk="0">
                <a:moveTo>
                  <a:pt x="4657" y="1"/>
                </a:moveTo>
                <a:cubicBezTo>
                  <a:pt x="1839" y="3971"/>
                  <a:pt x="1" y="8922"/>
                  <a:pt x="1" y="13383"/>
                </a:cubicBezTo>
                <a:cubicBezTo>
                  <a:pt x="1" y="22819"/>
                  <a:pt x="8138" y="26568"/>
                  <a:pt x="16373" y="26568"/>
                </a:cubicBezTo>
                <a:cubicBezTo>
                  <a:pt x="21838" y="26568"/>
                  <a:pt x="27255" y="24804"/>
                  <a:pt x="30294" y="20858"/>
                </a:cubicBezTo>
                <a:lnTo>
                  <a:pt x="30294" y="20858"/>
                </a:lnTo>
                <a:cubicBezTo>
                  <a:pt x="29867" y="20877"/>
                  <a:pt x="29441" y="20887"/>
                  <a:pt x="29015" y="20887"/>
                </a:cubicBezTo>
                <a:cubicBezTo>
                  <a:pt x="27310" y="20887"/>
                  <a:pt x="25612" y="20730"/>
                  <a:pt x="23946" y="20417"/>
                </a:cubicBezTo>
                <a:cubicBezTo>
                  <a:pt x="20319" y="19681"/>
                  <a:pt x="17108" y="17966"/>
                  <a:pt x="14167" y="15736"/>
                </a:cubicBezTo>
                <a:cubicBezTo>
                  <a:pt x="11373" y="13652"/>
                  <a:pt x="8113" y="11373"/>
                  <a:pt x="6324" y="8285"/>
                </a:cubicBezTo>
                <a:cubicBezTo>
                  <a:pt x="4805" y="5662"/>
                  <a:pt x="4706" y="2868"/>
                  <a:pt x="46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65"/>
          <p:cNvSpPr/>
          <p:nvPr/>
        </p:nvSpPr>
        <p:spPr>
          <a:xfrm>
            <a:off x="5812066" y="2421210"/>
            <a:ext cx="439885" cy="718900"/>
          </a:xfrm>
          <a:custGeom>
            <a:avLst/>
            <a:gdLst/>
            <a:ahLst/>
            <a:cxnLst/>
            <a:rect l="l" t="t" r="r" b="b"/>
            <a:pathLst>
              <a:path w="24730" h="40416" extrusionOk="0">
                <a:moveTo>
                  <a:pt x="12328" y="0"/>
                </a:moveTo>
                <a:lnTo>
                  <a:pt x="12132" y="221"/>
                </a:lnTo>
                <a:lnTo>
                  <a:pt x="11642" y="735"/>
                </a:lnTo>
                <a:lnTo>
                  <a:pt x="11176" y="13602"/>
                </a:lnTo>
                <a:lnTo>
                  <a:pt x="7598" y="10441"/>
                </a:lnTo>
                <a:lnTo>
                  <a:pt x="7353" y="4191"/>
                </a:lnTo>
                <a:lnTo>
                  <a:pt x="7108" y="4191"/>
                </a:lnTo>
                <a:lnTo>
                  <a:pt x="6838" y="9706"/>
                </a:lnTo>
                <a:lnTo>
                  <a:pt x="1348" y="6470"/>
                </a:lnTo>
                <a:lnTo>
                  <a:pt x="1348" y="6912"/>
                </a:lnTo>
                <a:lnTo>
                  <a:pt x="6225" y="10612"/>
                </a:lnTo>
                <a:lnTo>
                  <a:pt x="1079" y="11666"/>
                </a:lnTo>
                <a:lnTo>
                  <a:pt x="1054" y="12156"/>
                </a:lnTo>
                <a:lnTo>
                  <a:pt x="7132" y="11176"/>
                </a:lnTo>
                <a:lnTo>
                  <a:pt x="11176" y="14779"/>
                </a:lnTo>
                <a:lnTo>
                  <a:pt x="10980" y="25318"/>
                </a:lnTo>
                <a:lnTo>
                  <a:pt x="5490" y="22303"/>
                </a:lnTo>
                <a:lnTo>
                  <a:pt x="4976" y="17205"/>
                </a:lnTo>
                <a:lnTo>
                  <a:pt x="4657" y="17205"/>
                </a:lnTo>
                <a:lnTo>
                  <a:pt x="4804" y="21690"/>
                </a:lnTo>
                <a:lnTo>
                  <a:pt x="4804" y="21690"/>
                </a:lnTo>
                <a:lnTo>
                  <a:pt x="907" y="19215"/>
                </a:lnTo>
                <a:lnTo>
                  <a:pt x="1275" y="20122"/>
                </a:lnTo>
                <a:lnTo>
                  <a:pt x="4216" y="22524"/>
                </a:lnTo>
                <a:lnTo>
                  <a:pt x="0" y="24484"/>
                </a:lnTo>
                <a:lnTo>
                  <a:pt x="0" y="24925"/>
                </a:lnTo>
                <a:lnTo>
                  <a:pt x="4877" y="23136"/>
                </a:lnTo>
                <a:lnTo>
                  <a:pt x="10980" y="27180"/>
                </a:lnTo>
                <a:lnTo>
                  <a:pt x="10980" y="40415"/>
                </a:lnTo>
                <a:lnTo>
                  <a:pt x="13235" y="40415"/>
                </a:lnTo>
                <a:lnTo>
                  <a:pt x="12353" y="26421"/>
                </a:lnTo>
                <a:lnTo>
                  <a:pt x="17132" y="23651"/>
                </a:lnTo>
                <a:lnTo>
                  <a:pt x="23872" y="25783"/>
                </a:lnTo>
                <a:lnTo>
                  <a:pt x="24043" y="25538"/>
                </a:lnTo>
                <a:lnTo>
                  <a:pt x="18039" y="22891"/>
                </a:lnTo>
                <a:lnTo>
                  <a:pt x="23210" y="19141"/>
                </a:lnTo>
                <a:lnTo>
                  <a:pt x="22475" y="19141"/>
                </a:lnTo>
                <a:lnTo>
                  <a:pt x="17352" y="22524"/>
                </a:lnTo>
                <a:lnTo>
                  <a:pt x="16838" y="17940"/>
                </a:lnTo>
                <a:lnTo>
                  <a:pt x="16446" y="18553"/>
                </a:lnTo>
                <a:lnTo>
                  <a:pt x="16519" y="22965"/>
                </a:lnTo>
                <a:lnTo>
                  <a:pt x="12353" y="25073"/>
                </a:lnTo>
                <a:lnTo>
                  <a:pt x="12010" y="18161"/>
                </a:lnTo>
                <a:lnTo>
                  <a:pt x="17892" y="14411"/>
                </a:lnTo>
                <a:lnTo>
                  <a:pt x="24730" y="14852"/>
                </a:lnTo>
                <a:lnTo>
                  <a:pt x="24730" y="14485"/>
                </a:lnTo>
                <a:lnTo>
                  <a:pt x="19019" y="13504"/>
                </a:lnTo>
                <a:lnTo>
                  <a:pt x="24264" y="9607"/>
                </a:lnTo>
                <a:lnTo>
                  <a:pt x="24264" y="8848"/>
                </a:lnTo>
                <a:lnTo>
                  <a:pt x="18553" y="13137"/>
                </a:lnTo>
                <a:lnTo>
                  <a:pt x="18553" y="13137"/>
                </a:lnTo>
                <a:lnTo>
                  <a:pt x="19607" y="7426"/>
                </a:lnTo>
                <a:lnTo>
                  <a:pt x="19044" y="7647"/>
                </a:lnTo>
                <a:lnTo>
                  <a:pt x="17426" y="13651"/>
                </a:lnTo>
                <a:lnTo>
                  <a:pt x="11936" y="16813"/>
                </a:lnTo>
                <a:lnTo>
                  <a:pt x="11936" y="16813"/>
                </a:lnTo>
                <a:lnTo>
                  <a:pt x="123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65"/>
          <p:cNvSpPr/>
          <p:nvPr/>
        </p:nvSpPr>
        <p:spPr>
          <a:xfrm>
            <a:off x="5190725" y="2514426"/>
            <a:ext cx="471572" cy="490909"/>
          </a:xfrm>
          <a:custGeom>
            <a:avLst/>
            <a:gdLst/>
            <a:ahLst/>
            <a:cxnLst/>
            <a:rect l="l" t="t" r="r" b="b"/>
            <a:pathLst>
              <a:path w="24510" h="25515" extrusionOk="0">
                <a:moveTo>
                  <a:pt x="12255" y="1"/>
                </a:moveTo>
                <a:cubicBezTo>
                  <a:pt x="6079" y="1"/>
                  <a:pt x="1" y="8432"/>
                  <a:pt x="1" y="15466"/>
                </a:cubicBezTo>
                <a:cubicBezTo>
                  <a:pt x="1" y="22524"/>
                  <a:pt x="6079" y="25514"/>
                  <a:pt x="12255" y="25514"/>
                </a:cubicBezTo>
                <a:cubicBezTo>
                  <a:pt x="18431" y="25514"/>
                  <a:pt x="24509" y="22696"/>
                  <a:pt x="24509" y="15662"/>
                </a:cubicBezTo>
                <a:cubicBezTo>
                  <a:pt x="24509" y="8603"/>
                  <a:pt x="18431" y="1"/>
                  <a:pt x="122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65"/>
          <p:cNvSpPr/>
          <p:nvPr/>
        </p:nvSpPr>
        <p:spPr>
          <a:xfrm>
            <a:off x="5226088" y="2622882"/>
            <a:ext cx="436209" cy="382453"/>
          </a:xfrm>
          <a:custGeom>
            <a:avLst/>
            <a:gdLst/>
            <a:ahLst/>
            <a:cxnLst/>
            <a:rect l="l" t="t" r="r" b="b"/>
            <a:pathLst>
              <a:path w="22672" h="19878" extrusionOk="0">
                <a:moveTo>
                  <a:pt x="19191" y="1"/>
                </a:moveTo>
                <a:cubicBezTo>
                  <a:pt x="19167" y="2133"/>
                  <a:pt x="19069" y="4241"/>
                  <a:pt x="17941" y="6201"/>
                </a:cubicBezTo>
                <a:cubicBezTo>
                  <a:pt x="16593" y="8505"/>
                  <a:pt x="14167" y="10196"/>
                  <a:pt x="12084" y="11765"/>
                </a:cubicBezTo>
                <a:cubicBezTo>
                  <a:pt x="9878" y="13431"/>
                  <a:pt x="7476" y="14730"/>
                  <a:pt x="4755" y="15269"/>
                </a:cubicBezTo>
                <a:cubicBezTo>
                  <a:pt x="3485" y="15508"/>
                  <a:pt x="2198" y="15633"/>
                  <a:pt x="907" y="15633"/>
                </a:cubicBezTo>
                <a:cubicBezTo>
                  <a:pt x="605" y="15633"/>
                  <a:pt x="303" y="15627"/>
                  <a:pt x="1" y="15613"/>
                </a:cubicBezTo>
                <a:lnTo>
                  <a:pt x="1" y="15613"/>
                </a:lnTo>
                <a:cubicBezTo>
                  <a:pt x="2256" y="18554"/>
                  <a:pt x="6324" y="19877"/>
                  <a:pt x="10417" y="19877"/>
                </a:cubicBezTo>
                <a:cubicBezTo>
                  <a:pt x="16593" y="19877"/>
                  <a:pt x="22671" y="17059"/>
                  <a:pt x="22671" y="10025"/>
                </a:cubicBezTo>
                <a:cubicBezTo>
                  <a:pt x="22671" y="6667"/>
                  <a:pt x="21299" y="2966"/>
                  <a:pt x="191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65"/>
          <p:cNvSpPr/>
          <p:nvPr/>
        </p:nvSpPr>
        <p:spPr>
          <a:xfrm>
            <a:off x="5248733" y="2548846"/>
            <a:ext cx="355555" cy="581433"/>
          </a:xfrm>
          <a:custGeom>
            <a:avLst/>
            <a:gdLst/>
            <a:ahLst/>
            <a:cxnLst/>
            <a:rect l="l" t="t" r="r" b="b"/>
            <a:pathLst>
              <a:path w="18480" h="30220" extrusionOk="0">
                <a:moveTo>
                  <a:pt x="9265" y="1"/>
                </a:moveTo>
                <a:lnTo>
                  <a:pt x="9559" y="12574"/>
                </a:lnTo>
                <a:lnTo>
                  <a:pt x="5441" y="10221"/>
                </a:lnTo>
                <a:lnTo>
                  <a:pt x="4240" y="5736"/>
                </a:lnTo>
                <a:lnTo>
                  <a:pt x="3824" y="5564"/>
                </a:lnTo>
                <a:lnTo>
                  <a:pt x="4608" y="9829"/>
                </a:lnTo>
                <a:lnTo>
                  <a:pt x="4608" y="9829"/>
                </a:lnTo>
                <a:lnTo>
                  <a:pt x="343" y="6618"/>
                </a:lnTo>
                <a:lnTo>
                  <a:pt x="343" y="7182"/>
                </a:lnTo>
                <a:lnTo>
                  <a:pt x="4265" y="10098"/>
                </a:lnTo>
                <a:lnTo>
                  <a:pt x="0" y="10834"/>
                </a:lnTo>
                <a:lnTo>
                  <a:pt x="0" y="11103"/>
                </a:lnTo>
                <a:lnTo>
                  <a:pt x="5123" y="10785"/>
                </a:lnTo>
                <a:lnTo>
                  <a:pt x="9510" y="13579"/>
                </a:lnTo>
                <a:lnTo>
                  <a:pt x="9240" y="18750"/>
                </a:lnTo>
                <a:lnTo>
                  <a:pt x="6127" y="17181"/>
                </a:lnTo>
                <a:lnTo>
                  <a:pt x="6176" y="13873"/>
                </a:lnTo>
                <a:lnTo>
                  <a:pt x="5907" y="13407"/>
                </a:lnTo>
                <a:lnTo>
                  <a:pt x="5515" y="16838"/>
                </a:lnTo>
                <a:lnTo>
                  <a:pt x="1691" y="14314"/>
                </a:lnTo>
                <a:lnTo>
                  <a:pt x="1128" y="14314"/>
                </a:lnTo>
                <a:lnTo>
                  <a:pt x="5000" y="17132"/>
                </a:lnTo>
                <a:lnTo>
                  <a:pt x="515" y="19093"/>
                </a:lnTo>
                <a:lnTo>
                  <a:pt x="613" y="19289"/>
                </a:lnTo>
                <a:lnTo>
                  <a:pt x="5686" y="17696"/>
                </a:lnTo>
                <a:lnTo>
                  <a:pt x="9240" y="19779"/>
                </a:lnTo>
                <a:lnTo>
                  <a:pt x="8603" y="30220"/>
                </a:lnTo>
                <a:lnTo>
                  <a:pt x="10294" y="30220"/>
                </a:lnTo>
                <a:lnTo>
                  <a:pt x="10294" y="20318"/>
                </a:lnTo>
                <a:lnTo>
                  <a:pt x="14828" y="17304"/>
                </a:lnTo>
                <a:lnTo>
                  <a:pt x="18480" y="18652"/>
                </a:lnTo>
                <a:lnTo>
                  <a:pt x="18480" y="18309"/>
                </a:lnTo>
                <a:lnTo>
                  <a:pt x="15343" y="16838"/>
                </a:lnTo>
                <a:lnTo>
                  <a:pt x="17524" y="15049"/>
                </a:lnTo>
                <a:lnTo>
                  <a:pt x="17818" y="14363"/>
                </a:lnTo>
                <a:lnTo>
                  <a:pt x="14902" y="16225"/>
                </a:lnTo>
                <a:lnTo>
                  <a:pt x="14902" y="16225"/>
                </a:lnTo>
                <a:lnTo>
                  <a:pt x="15000" y="12868"/>
                </a:lnTo>
                <a:lnTo>
                  <a:pt x="14779" y="12868"/>
                </a:lnTo>
                <a:lnTo>
                  <a:pt x="14387" y="16667"/>
                </a:lnTo>
                <a:lnTo>
                  <a:pt x="10294" y="18921"/>
                </a:lnTo>
                <a:lnTo>
                  <a:pt x="10147" y="11054"/>
                </a:lnTo>
                <a:lnTo>
                  <a:pt x="13137" y="8358"/>
                </a:lnTo>
                <a:lnTo>
                  <a:pt x="17696" y="9093"/>
                </a:lnTo>
                <a:lnTo>
                  <a:pt x="17696" y="9093"/>
                </a:lnTo>
                <a:lnTo>
                  <a:pt x="17671" y="8726"/>
                </a:lnTo>
                <a:lnTo>
                  <a:pt x="13823" y="7941"/>
                </a:lnTo>
                <a:lnTo>
                  <a:pt x="17475" y="5147"/>
                </a:lnTo>
                <a:lnTo>
                  <a:pt x="17475" y="4853"/>
                </a:lnTo>
                <a:lnTo>
                  <a:pt x="13382" y="7255"/>
                </a:lnTo>
                <a:lnTo>
                  <a:pt x="13161" y="3138"/>
                </a:lnTo>
                <a:lnTo>
                  <a:pt x="12990" y="3138"/>
                </a:lnTo>
                <a:lnTo>
                  <a:pt x="12818" y="7794"/>
                </a:lnTo>
                <a:lnTo>
                  <a:pt x="10147" y="10172"/>
                </a:lnTo>
                <a:lnTo>
                  <a:pt x="9779" y="540"/>
                </a:lnTo>
                <a:lnTo>
                  <a:pt x="9412" y="148"/>
                </a:lnTo>
                <a:lnTo>
                  <a:pt x="926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65"/>
          <p:cNvSpPr/>
          <p:nvPr/>
        </p:nvSpPr>
        <p:spPr>
          <a:xfrm rot="10800000" flipH="1">
            <a:off x="2525758" y="3167200"/>
            <a:ext cx="4132479" cy="7041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65"/>
          <p:cNvSpPr/>
          <p:nvPr/>
        </p:nvSpPr>
        <p:spPr>
          <a:xfrm>
            <a:off x="2525760" y="3070793"/>
            <a:ext cx="4132813" cy="97804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8" name="Google Shape;1908;p65"/>
          <p:cNvGrpSpPr/>
          <p:nvPr/>
        </p:nvGrpSpPr>
        <p:grpSpPr>
          <a:xfrm>
            <a:off x="4774879" y="2771557"/>
            <a:ext cx="580779" cy="385061"/>
            <a:chOff x="5875825" y="1610200"/>
            <a:chExt cx="1352850" cy="896950"/>
          </a:xfrm>
        </p:grpSpPr>
        <p:sp>
          <p:nvSpPr>
            <p:cNvPr id="1909" name="Google Shape;1909;p65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5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5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5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5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5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5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5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5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5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5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5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5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5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5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4" name="Google Shape;1924;p65"/>
          <p:cNvSpPr/>
          <p:nvPr/>
        </p:nvSpPr>
        <p:spPr>
          <a:xfrm>
            <a:off x="3212096" y="3291578"/>
            <a:ext cx="582900" cy="606822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1925" name="Google Shape;1925;p65"/>
          <p:cNvSpPr/>
          <p:nvPr/>
        </p:nvSpPr>
        <p:spPr>
          <a:xfrm rot="10800000">
            <a:off x="5022522" y="1878079"/>
            <a:ext cx="907628" cy="770996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1926" name="Google Shape;1926;p65"/>
          <p:cNvSpPr/>
          <p:nvPr/>
        </p:nvSpPr>
        <p:spPr>
          <a:xfrm flipH="1">
            <a:off x="5854546" y="2985757"/>
            <a:ext cx="87250" cy="912671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pic>
        <p:nvPicPr>
          <p:cNvPr id="2" name="Picture 2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553CDEF0-7B73-6E52-8798-819FCBA3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6" y="1798495"/>
            <a:ext cx="2386720" cy="1393733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C730DEDE-1C36-485D-2410-876FCFB7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350" y="1797979"/>
            <a:ext cx="2403696" cy="1440032"/>
          </a:xfrm>
          <a:prstGeom prst="rect">
            <a:avLst/>
          </a:prstGeom>
        </p:spPr>
      </p:pic>
      <p:pic>
        <p:nvPicPr>
          <p:cNvPr id="5122" name="Picture 2" descr="Minority Report: the Smartphone “Pre-crime” | by Omny Studio team | Omny  Studio blog">
            <a:extLst>
              <a:ext uri="{FF2B5EF4-FFF2-40B4-BE49-F238E27FC236}">
                <a16:creationId xmlns:a16="http://schemas.microsoft.com/office/drawing/2014/main" id="{125A1FD6-5715-793C-5A05-0C104135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466" y="3838762"/>
            <a:ext cx="3243534" cy="133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596AAA6-D3CD-A794-063C-46AD82017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97" y="3876766"/>
            <a:ext cx="2743200" cy="694481"/>
          </a:xfrm>
          <a:prstGeom prst="rect">
            <a:avLst/>
          </a:prstGeom>
        </p:spPr>
      </p:pic>
      <p:pic>
        <p:nvPicPr>
          <p:cNvPr id="5124" name="Picture 4" descr="Image of Backup. Send backup.">
            <a:extLst>
              <a:ext uri="{FF2B5EF4-FFF2-40B4-BE49-F238E27FC236}">
                <a16:creationId xmlns:a16="http://schemas.microsoft.com/office/drawing/2014/main" id="{E0809030-123F-A322-80CB-FCFD7625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8" y="3759224"/>
            <a:ext cx="3334838" cy="138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8C24-4A68-9994-103F-AB44682E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Books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0567B7F-ECEF-18C2-0472-55A1809B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05" y="1029321"/>
            <a:ext cx="1295713" cy="1834116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E380C45-F496-56A0-714B-0080595D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50" y="3045813"/>
            <a:ext cx="1567410" cy="156741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3952C23-BC60-759D-672E-04A43FDFE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144" y="1010775"/>
            <a:ext cx="1342557" cy="2015374"/>
          </a:xfrm>
          <a:prstGeom prst="rect">
            <a:avLst/>
          </a:prstGeom>
        </p:spPr>
      </p:pic>
      <p:pic>
        <p:nvPicPr>
          <p:cNvPr id="6" name="Picture 6" descr="Text, chat or text message&#10;&#10;Description automatically generated">
            <a:extLst>
              <a:ext uri="{FF2B5EF4-FFF2-40B4-BE49-F238E27FC236}">
                <a16:creationId xmlns:a16="http://schemas.microsoft.com/office/drawing/2014/main" id="{C14CE6E3-FF3C-6620-F642-262756666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572" y="1061744"/>
            <a:ext cx="1242325" cy="190843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FE05E8C-BE1B-DE9C-7F89-70282D8F3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025" y="3084228"/>
            <a:ext cx="1062428" cy="1593954"/>
          </a:xfrm>
          <a:prstGeom prst="rect">
            <a:avLst/>
          </a:prstGeom>
        </p:spPr>
      </p:pic>
      <p:pic>
        <p:nvPicPr>
          <p:cNvPr id="8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61012705-BF66-9B2B-67BA-D37138D21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7487" y="3045098"/>
            <a:ext cx="1206709" cy="1797167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9CFC2A00-CA1E-582C-F4B9-214AC0059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966" y="1047321"/>
            <a:ext cx="1240853" cy="1937965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29AF5B58-B687-9DE6-36C5-6429E5AFFA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6833" y="3025096"/>
            <a:ext cx="1147963" cy="1719638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D263DD82-E292-BD7E-EF05-4FA7429FEC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699" y="1060164"/>
            <a:ext cx="1276390" cy="1912279"/>
          </a:xfrm>
          <a:prstGeom prst="rect">
            <a:avLst/>
          </a:prstGeom>
        </p:spPr>
      </p:pic>
      <p:pic>
        <p:nvPicPr>
          <p:cNvPr id="12" name="Picture 12" descr="Text, logo&#10;&#10;Description automatically generated">
            <a:extLst>
              <a:ext uri="{FF2B5EF4-FFF2-40B4-BE49-F238E27FC236}">
                <a16:creationId xmlns:a16="http://schemas.microsoft.com/office/drawing/2014/main" id="{6947AD2D-8701-A404-C793-F6433853A9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8826" y="3044361"/>
            <a:ext cx="1073713" cy="16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17" name="Google Shape;1017;p57"/>
          <p:cNvSpPr/>
          <p:nvPr/>
        </p:nvSpPr>
        <p:spPr>
          <a:xfrm>
            <a:off x="1155836" y="1607188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18" name="Google Shape;1018;p57"/>
          <p:cNvSpPr/>
          <p:nvPr/>
        </p:nvSpPr>
        <p:spPr>
          <a:xfrm>
            <a:off x="5007836" y="1607188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19" name="Google Shape;1019;p57"/>
          <p:cNvSpPr/>
          <p:nvPr/>
        </p:nvSpPr>
        <p:spPr>
          <a:xfrm>
            <a:off x="1155836" y="2566776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20" name="Google Shape;1020;p57"/>
          <p:cNvSpPr/>
          <p:nvPr/>
        </p:nvSpPr>
        <p:spPr>
          <a:xfrm>
            <a:off x="5007836" y="2554188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21" name="Google Shape;1021;p57"/>
          <p:cNvSpPr txBox="1">
            <a:spLocks noGrp="1"/>
          </p:cNvSpPr>
          <p:nvPr>
            <p:ph type="subTitle" idx="1"/>
          </p:nvPr>
        </p:nvSpPr>
        <p:spPr>
          <a:xfrm>
            <a:off x="5603200" y="16254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</a:t>
            </a:r>
            <a:endParaRPr/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3"/>
          </p:nvPr>
        </p:nvSpPr>
        <p:spPr>
          <a:xfrm>
            <a:off x="1753300" y="16266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Routine</a:t>
            </a:r>
            <a:endParaRPr/>
          </a:p>
        </p:txBody>
      </p:sp>
      <p:sp>
        <p:nvSpPr>
          <p:cNvPr id="1025" name="Google Shape;1025;p57"/>
          <p:cNvSpPr txBox="1">
            <a:spLocks noGrp="1"/>
          </p:cNvSpPr>
          <p:nvPr>
            <p:ph type="subTitle" idx="5"/>
          </p:nvPr>
        </p:nvSpPr>
        <p:spPr>
          <a:xfrm>
            <a:off x="5603200" y="257175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</a:t>
            </a:r>
            <a:endParaRPr/>
          </a:p>
        </p:txBody>
      </p:sp>
      <p:sp>
        <p:nvSpPr>
          <p:cNvPr id="1027" name="Google Shape;1027;p57"/>
          <p:cNvSpPr txBox="1">
            <a:spLocks noGrp="1"/>
          </p:cNvSpPr>
          <p:nvPr>
            <p:ph type="subTitle" idx="7"/>
          </p:nvPr>
        </p:nvSpPr>
        <p:spPr>
          <a:xfrm>
            <a:off x="1753300" y="257175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</a:t>
            </a:r>
            <a:endParaRPr/>
          </a:p>
        </p:txBody>
      </p:sp>
      <p:sp>
        <p:nvSpPr>
          <p:cNvPr id="1029" name="Google Shape;1029;p57"/>
          <p:cNvSpPr txBox="1">
            <a:spLocks noGrp="1"/>
          </p:cNvSpPr>
          <p:nvPr>
            <p:ph type="title" idx="9"/>
          </p:nvPr>
        </p:nvSpPr>
        <p:spPr>
          <a:xfrm>
            <a:off x="9696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30" name="Google Shape;1030;p57"/>
          <p:cNvSpPr txBox="1">
            <a:spLocks noGrp="1"/>
          </p:cNvSpPr>
          <p:nvPr>
            <p:ph type="title" idx="13"/>
          </p:nvPr>
        </p:nvSpPr>
        <p:spPr>
          <a:xfrm>
            <a:off x="969694" y="25715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31" name="Google Shape;1031;p57"/>
          <p:cNvSpPr txBox="1">
            <a:spLocks noGrp="1"/>
          </p:cNvSpPr>
          <p:nvPr>
            <p:ph type="title" idx="14"/>
          </p:nvPr>
        </p:nvSpPr>
        <p:spPr>
          <a:xfrm>
            <a:off x="48295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32" name="Google Shape;1032;p57"/>
          <p:cNvSpPr txBox="1">
            <a:spLocks noGrp="1"/>
          </p:cNvSpPr>
          <p:nvPr>
            <p:ph type="title" idx="15"/>
          </p:nvPr>
        </p:nvSpPr>
        <p:spPr>
          <a:xfrm>
            <a:off x="4829594" y="25715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" name="Google Shape;1019;p57">
            <a:extLst>
              <a:ext uri="{FF2B5EF4-FFF2-40B4-BE49-F238E27FC236}">
                <a16:creationId xmlns:a16="http://schemas.microsoft.com/office/drawing/2014/main" id="{2F69C2B1-48D0-0004-07DC-990AC2A3EB32}"/>
              </a:ext>
            </a:extLst>
          </p:cNvPr>
          <p:cNvSpPr/>
          <p:nvPr/>
        </p:nvSpPr>
        <p:spPr>
          <a:xfrm>
            <a:off x="1148911" y="3541602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" name="Google Shape;1027;p57">
            <a:extLst>
              <a:ext uri="{FF2B5EF4-FFF2-40B4-BE49-F238E27FC236}">
                <a16:creationId xmlns:a16="http://schemas.microsoft.com/office/drawing/2014/main" id="{73200F8C-F641-C99B-67FF-E597973BAE1E}"/>
              </a:ext>
            </a:extLst>
          </p:cNvPr>
          <p:cNvSpPr txBox="1">
            <a:spLocks/>
          </p:cNvSpPr>
          <p:nvPr/>
        </p:nvSpPr>
        <p:spPr>
          <a:xfrm>
            <a:off x="1746375" y="3546576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atrick Hand"/>
              <a:buNone/>
              <a:defRPr sz="2200" b="0" i="0" u="none" strike="noStrike" cap="none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indent="0"/>
            <a:r>
              <a:rPr lang="en-US"/>
              <a:t>Proper Tools</a:t>
            </a:r>
          </a:p>
        </p:txBody>
      </p:sp>
      <p:sp>
        <p:nvSpPr>
          <p:cNvPr id="4" name="Google Shape;1030;p57">
            <a:extLst>
              <a:ext uri="{FF2B5EF4-FFF2-40B4-BE49-F238E27FC236}">
                <a16:creationId xmlns:a16="http://schemas.microsoft.com/office/drawing/2014/main" id="{3EB89901-5040-027A-F3B4-5B4F1774FBBC}"/>
              </a:ext>
            </a:extLst>
          </p:cNvPr>
          <p:cNvSpPr txBox="1">
            <a:spLocks/>
          </p:cNvSpPr>
          <p:nvPr/>
        </p:nvSpPr>
        <p:spPr>
          <a:xfrm>
            <a:off x="969694" y="3537353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9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0" name="Google Shape;2760;p76"/>
          <p:cNvGrpSpPr/>
          <p:nvPr/>
        </p:nvGrpSpPr>
        <p:grpSpPr>
          <a:xfrm>
            <a:off x="6573366" y="1359452"/>
            <a:ext cx="1918036" cy="3784214"/>
            <a:chOff x="6447903" y="631993"/>
            <a:chExt cx="2286643" cy="4511462"/>
          </a:xfrm>
        </p:grpSpPr>
        <p:sp>
          <p:nvSpPr>
            <p:cNvPr id="2761" name="Google Shape;2761;p76"/>
            <p:cNvSpPr/>
            <p:nvPr/>
          </p:nvSpPr>
          <p:spPr>
            <a:xfrm>
              <a:off x="6447903" y="1834839"/>
              <a:ext cx="2286643" cy="3308616"/>
            </a:xfrm>
            <a:custGeom>
              <a:avLst/>
              <a:gdLst/>
              <a:ahLst/>
              <a:cxnLst/>
              <a:rect l="l" t="t" r="r" b="b"/>
              <a:pathLst>
                <a:path w="41277" h="59725" extrusionOk="0">
                  <a:moveTo>
                    <a:pt x="27792" y="0"/>
                  </a:moveTo>
                  <a:lnTo>
                    <a:pt x="16511" y="235"/>
                  </a:lnTo>
                  <a:cubicBezTo>
                    <a:pt x="16511" y="235"/>
                    <a:pt x="16476" y="233"/>
                    <a:pt x="16409" y="233"/>
                  </a:cubicBezTo>
                  <a:cubicBezTo>
                    <a:pt x="15850" y="233"/>
                    <a:pt x="13053" y="420"/>
                    <a:pt x="9460" y="3908"/>
                  </a:cubicBezTo>
                  <a:cubicBezTo>
                    <a:pt x="5436" y="7844"/>
                    <a:pt x="2057" y="9548"/>
                    <a:pt x="1029" y="11781"/>
                  </a:cubicBezTo>
                  <a:cubicBezTo>
                    <a:pt x="1" y="14043"/>
                    <a:pt x="735" y="18802"/>
                    <a:pt x="4202" y="22827"/>
                  </a:cubicBezTo>
                  <a:cubicBezTo>
                    <a:pt x="7668" y="26852"/>
                    <a:pt x="10841" y="28555"/>
                    <a:pt x="10841" y="28555"/>
                  </a:cubicBezTo>
                  <a:cubicBezTo>
                    <a:pt x="10841" y="28555"/>
                    <a:pt x="9813" y="44801"/>
                    <a:pt x="9813" y="59725"/>
                  </a:cubicBezTo>
                  <a:lnTo>
                    <a:pt x="19596" y="59725"/>
                  </a:lnTo>
                  <a:cubicBezTo>
                    <a:pt x="19684" y="58168"/>
                    <a:pt x="19772" y="56875"/>
                    <a:pt x="19831" y="56023"/>
                  </a:cubicBezTo>
                  <a:cubicBezTo>
                    <a:pt x="20213" y="50354"/>
                    <a:pt x="21975" y="40806"/>
                    <a:pt x="21975" y="40806"/>
                  </a:cubicBezTo>
                  <a:cubicBezTo>
                    <a:pt x="21975" y="40806"/>
                    <a:pt x="24237" y="54085"/>
                    <a:pt x="24237" y="56200"/>
                  </a:cubicBezTo>
                  <a:lnTo>
                    <a:pt x="24237" y="59725"/>
                  </a:lnTo>
                  <a:lnTo>
                    <a:pt x="32287" y="59725"/>
                  </a:lnTo>
                  <a:cubicBezTo>
                    <a:pt x="32757" y="47974"/>
                    <a:pt x="33315" y="36047"/>
                    <a:pt x="33403" y="34255"/>
                  </a:cubicBezTo>
                  <a:cubicBezTo>
                    <a:pt x="33638" y="31346"/>
                    <a:pt x="34020" y="28497"/>
                    <a:pt x="34549" y="25647"/>
                  </a:cubicBezTo>
                  <a:cubicBezTo>
                    <a:pt x="34549" y="25647"/>
                    <a:pt x="40366" y="25265"/>
                    <a:pt x="40836" y="21152"/>
                  </a:cubicBezTo>
                  <a:cubicBezTo>
                    <a:pt x="41276" y="17010"/>
                    <a:pt x="35489" y="3555"/>
                    <a:pt x="34167" y="2409"/>
                  </a:cubicBezTo>
                  <a:cubicBezTo>
                    <a:pt x="32874" y="1293"/>
                    <a:pt x="27792" y="0"/>
                    <a:pt x="27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6"/>
            <p:cNvSpPr/>
            <p:nvPr/>
          </p:nvSpPr>
          <p:spPr>
            <a:xfrm>
              <a:off x="7146078" y="3102444"/>
              <a:ext cx="611976" cy="202035"/>
            </a:xfrm>
            <a:custGeom>
              <a:avLst/>
              <a:gdLst/>
              <a:ahLst/>
              <a:cxnLst/>
              <a:rect l="l" t="t" r="r" b="b"/>
              <a:pathLst>
                <a:path w="11047" h="3647" extrusionOk="0">
                  <a:moveTo>
                    <a:pt x="10376" y="1"/>
                  </a:moveTo>
                  <a:cubicBezTo>
                    <a:pt x="10286" y="1"/>
                    <a:pt x="10197" y="11"/>
                    <a:pt x="10107" y="33"/>
                  </a:cubicBezTo>
                  <a:cubicBezTo>
                    <a:pt x="9549" y="121"/>
                    <a:pt x="9020" y="268"/>
                    <a:pt x="8491" y="444"/>
                  </a:cubicBezTo>
                  <a:cubicBezTo>
                    <a:pt x="7874" y="591"/>
                    <a:pt x="7228" y="679"/>
                    <a:pt x="6581" y="679"/>
                  </a:cubicBezTo>
                  <a:cubicBezTo>
                    <a:pt x="5436" y="650"/>
                    <a:pt x="4290" y="591"/>
                    <a:pt x="3174" y="444"/>
                  </a:cubicBezTo>
                  <a:cubicBezTo>
                    <a:pt x="2645" y="385"/>
                    <a:pt x="2145" y="385"/>
                    <a:pt x="1617" y="356"/>
                  </a:cubicBezTo>
                  <a:cubicBezTo>
                    <a:pt x="1264" y="356"/>
                    <a:pt x="882" y="385"/>
                    <a:pt x="559" y="444"/>
                  </a:cubicBezTo>
                  <a:cubicBezTo>
                    <a:pt x="236" y="532"/>
                    <a:pt x="30" y="797"/>
                    <a:pt x="1" y="1120"/>
                  </a:cubicBezTo>
                  <a:cubicBezTo>
                    <a:pt x="1" y="1472"/>
                    <a:pt x="148" y="1825"/>
                    <a:pt x="412" y="2089"/>
                  </a:cubicBezTo>
                  <a:cubicBezTo>
                    <a:pt x="882" y="2648"/>
                    <a:pt x="1470" y="3264"/>
                    <a:pt x="2204" y="3470"/>
                  </a:cubicBezTo>
                  <a:cubicBezTo>
                    <a:pt x="2674" y="3588"/>
                    <a:pt x="3159" y="3646"/>
                    <a:pt x="3644" y="3646"/>
                  </a:cubicBezTo>
                  <a:cubicBezTo>
                    <a:pt x="4128" y="3646"/>
                    <a:pt x="4613" y="3588"/>
                    <a:pt x="5083" y="3470"/>
                  </a:cubicBezTo>
                  <a:cubicBezTo>
                    <a:pt x="6053" y="3264"/>
                    <a:pt x="6993" y="2941"/>
                    <a:pt x="7874" y="2530"/>
                  </a:cubicBezTo>
                  <a:cubicBezTo>
                    <a:pt x="8227" y="2354"/>
                    <a:pt x="8579" y="2178"/>
                    <a:pt x="8932" y="1942"/>
                  </a:cubicBezTo>
                  <a:cubicBezTo>
                    <a:pt x="9255" y="1678"/>
                    <a:pt x="9578" y="1414"/>
                    <a:pt x="9901" y="1120"/>
                  </a:cubicBezTo>
                  <a:cubicBezTo>
                    <a:pt x="10254" y="797"/>
                    <a:pt x="10636" y="503"/>
                    <a:pt x="11047" y="239"/>
                  </a:cubicBezTo>
                  <a:cubicBezTo>
                    <a:pt x="10988" y="180"/>
                    <a:pt x="10900" y="92"/>
                    <a:pt x="10812" y="62"/>
                  </a:cubicBezTo>
                  <a:cubicBezTo>
                    <a:pt x="10667" y="26"/>
                    <a:pt x="10521" y="1"/>
                    <a:pt x="10376" y="1"/>
                  </a:cubicBezTo>
                  <a:close/>
                </a:path>
              </a:pathLst>
            </a:custGeom>
            <a:solidFill>
              <a:srgbClr val="19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6"/>
            <p:cNvSpPr/>
            <p:nvPr/>
          </p:nvSpPr>
          <p:spPr>
            <a:xfrm>
              <a:off x="7717337" y="1891787"/>
              <a:ext cx="1015547" cy="1406155"/>
            </a:xfrm>
            <a:custGeom>
              <a:avLst/>
              <a:gdLst/>
              <a:ahLst/>
              <a:cxnLst/>
              <a:rect l="l" t="t" r="r" b="b"/>
              <a:pathLst>
                <a:path w="18332" h="25383" extrusionOk="0">
                  <a:moveTo>
                    <a:pt x="8226" y="1"/>
                  </a:moveTo>
                  <a:cubicBezTo>
                    <a:pt x="7991" y="1881"/>
                    <a:pt x="7844" y="3761"/>
                    <a:pt x="7815" y="5671"/>
                  </a:cubicBezTo>
                  <a:cubicBezTo>
                    <a:pt x="7785" y="6405"/>
                    <a:pt x="7785" y="7169"/>
                    <a:pt x="7727" y="7933"/>
                  </a:cubicBezTo>
                  <a:cubicBezTo>
                    <a:pt x="7639" y="8638"/>
                    <a:pt x="7697" y="9372"/>
                    <a:pt x="7874" y="10077"/>
                  </a:cubicBezTo>
                  <a:cubicBezTo>
                    <a:pt x="7962" y="10400"/>
                    <a:pt x="8109" y="10694"/>
                    <a:pt x="8285" y="10958"/>
                  </a:cubicBezTo>
                  <a:cubicBezTo>
                    <a:pt x="8324" y="10951"/>
                    <a:pt x="8366" y="10947"/>
                    <a:pt x="8408" y="10947"/>
                  </a:cubicBezTo>
                  <a:cubicBezTo>
                    <a:pt x="8524" y="10947"/>
                    <a:pt x="8647" y="10974"/>
                    <a:pt x="8755" y="11017"/>
                  </a:cubicBezTo>
                  <a:cubicBezTo>
                    <a:pt x="8872" y="11105"/>
                    <a:pt x="8990" y="11252"/>
                    <a:pt x="9019" y="11399"/>
                  </a:cubicBezTo>
                  <a:cubicBezTo>
                    <a:pt x="9166" y="12045"/>
                    <a:pt x="9372" y="12692"/>
                    <a:pt x="9666" y="13309"/>
                  </a:cubicBezTo>
                  <a:cubicBezTo>
                    <a:pt x="10077" y="13926"/>
                    <a:pt x="10371" y="14601"/>
                    <a:pt x="10547" y="15336"/>
                  </a:cubicBezTo>
                  <a:cubicBezTo>
                    <a:pt x="10782" y="15865"/>
                    <a:pt x="10958" y="16393"/>
                    <a:pt x="11076" y="16952"/>
                  </a:cubicBezTo>
                  <a:cubicBezTo>
                    <a:pt x="11076" y="17010"/>
                    <a:pt x="11076" y="17040"/>
                    <a:pt x="11076" y="17098"/>
                  </a:cubicBezTo>
                  <a:cubicBezTo>
                    <a:pt x="11134" y="17275"/>
                    <a:pt x="11223" y="17451"/>
                    <a:pt x="11252" y="17657"/>
                  </a:cubicBezTo>
                  <a:cubicBezTo>
                    <a:pt x="11281" y="17774"/>
                    <a:pt x="11281" y="17892"/>
                    <a:pt x="11252" y="18009"/>
                  </a:cubicBezTo>
                  <a:cubicBezTo>
                    <a:pt x="11370" y="18538"/>
                    <a:pt x="11164" y="19096"/>
                    <a:pt x="10753" y="19478"/>
                  </a:cubicBezTo>
                  <a:cubicBezTo>
                    <a:pt x="10674" y="19541"/>
                    <a:pt x="10578" y="19570"/>
                    <a:pt x="10484" y="19570"/>
                  </a:cubicBezTo>
                  <a:cubicBezTo>
                    <a:pt x="10402" y="19570"/>
                    <a:pt x="10321" y="19548"/>
                    <a:pt x="10253" y="19507"/>
                  </a:cubicBezTo>
                  <a:cubicBezTo>
                    <a:pt x="10136" y="19566"/>
                    <a:pt x="10018" y="19595"/>
                    <a:pt x="9901" y="19654"/>
                  </a:cubicBezTo>
                  <a:cubicBezTo>
                    <a:pt x="9783" y="19772"/>
                    <a:pt x="9636" y="19831"/>
                    <a:pt x="9460" y="19831"/>
                  </a:cubicBezTo>
                  <a:lnTo>
                    <a:pt x="9401" y="19831"/>
                  </a:lnTo>
                  <a:cubicBezTo>
                    <a:pt x="9225" y="19860"/>
                    <a:pt x="9049" y="19919"/>
                    <a:pt x="8902" y="19977"/>
                  </a:cubicBezTo>
                  <a:cubicBezTo>
                    <a:pt x="8667" y="20036"/>
                    <a:pt x="8402" y="20066"/>
                    <a:pt x="8167" y="20066"/>
                  </a:cubicBezTo>
                  <a:cubicBezTo>
                    <a:pt x="8109" y="20066"/>
                    <a:pt x="8079" y="20036"/>
                    <a:pt x="8050" y="20036"/>
                  </a:cubicBezTo>
                  <a:cubicBezTo>
                    <a:pt x="6845" y="20418"/>
                    <a:pt x="5641" y="20624"/>
                    <a:pt x="4378" y="20712"/>
                  </a:cubicBezTo>
                  <a:cubicBezTo>
                    <a:pt x="3849" y="20829"/>
                    <a:pt x="3291" y="20976"/>
                    <a:pt x="2733" y="21153"/>
                  </a:cubicBezTo>
                  <a:cubicBezTo>
                    <a:pt x="2684" y="21182"/>
                    <a:pt x="2628" y="21195"/>
                    <a:pt x="2570" y="21195"/>
                  </a:cubicBezTo>
                  <a:cubicBezTo>
                    <a:pt x="2455" y="21195"/>
                    <a:pt x="2331" y="21143"/>
                    <a:pt x="2233" y="21064"/>
                  </a:cubicBezTo>
                  <a:cubicBezTo>
                    <a:pt x="2174" y="21182"/>
                    <a:pt x="2027" y="21270"/>
                    <a:pt x="1910" y="21270"/>
                  </a:cubicBezTo>
                  <a:cubicBezTo>
                    <a:pt x="1642" y="21258"/>
                    <a:pt x="1380" y="21251"/>
                    <a:pt x="1118" y="21251"/>
                  </a:cubicBezTo>
                  <a:cubicBezTo>
                    <a:pt x="748" y="21251"/>
                    <a:pt x="379" y="21265"/>
                    <a:pt x="0" y="21299"/>
                  </a:cubicBezTo>
                  <a:cubicBezTo>
                    <a:pt x="0" y="21681"/>
                    <a:pt x="89" y="22063"/>
                    <a:pt x="206" y="22416"/>
                  </a:cubicBezTo>
                  <a:cubicBezTo>
                    <a:pt x="353" y="22915"/>
                    <a:pt x="559" y="23385"/>
                    <a:pt x="705" y="23885"/>
                  </a:cubicBezTo>
                  <a:cubicBezTo>
                    <a:pt x="794" y="24355"/>
                    <a:pt x="882" y="24795"/>
                    <a:pt x="940" y="25265"/>
                  </a:cubicBezTo>
                  <a:cubicBezTo>
                    <a:pt x="940" y="25324"/>
                    <a:pt x="940" y="25353"/>
                    <a:pt x="940" y="25383"/>
                  </a:cubicBezTo>
                  <a:cubicBezTo>
                    <a:pt x="2191" y="25281"/>
                    <a:pt x="3463" y="25201"/>
                    <a:pt x="4719" y="25201"/>
                  </a:cubicBezTo>
                  <a:cubicBezTo>
                    <a:pt x="4909" y="25201"/>
                    <a:pt x="5099" y="25203"/>
                    <a:pt x="5288" y="25207"/>
                  </a:cubicBezTo>
                  <a:cubicBezTo>
                    <a:pt x="5406" y="25118"/>
                    <a:pt x="5523" y="25089"/>
                    <a:pt x="5670" y="25060"/>
                  </a:cubicBezTo>
                  <a:cubicBezTo>
                    <a:pt x="6135" y="25025"/>
                    <a:pt x="6589" y="25011"/>
                    <a:pt x="7046" y="25011"/>
                  </a:cubicBezTo>
                  <a:cubicBezTo>
                    <a:pt x="7368" y="25011"/>
                    <a:pt x="7692" y="25018"/>
                    <a:pt x="8020" y="25030"/>
                  </a:cubicBezTo>
                  <a:cubicBezTo>
                    <a:pt x="8408" y="24987"/>
                    <a:pt x="8795" y="24960"/>
                    <a:pt x="9182" y="24960"/>
                  </a:cubicBezTo>
                  <a:cubicBezTo>
                    <a:pt x="9323" y="24960"/>
                    <a:pt x="9465" y="24964"/>
                    <a:pt x="9607" y="24972"/>
                  </a:cubicBezTo>
                  <a:cubicBezTo>
                    <a:pt x="10077" y="24913"/>
                    <a:pt x="10547" y="24825"/>
                    <a:pt x="11017" y="24795"/>
                  </a:cubicBezTo>
                  <a:lnTo>
                    <a:pt x="11575" y="24766"/>
                  </a:lnTo>
                  <a:lnTo>
                    <a:pt x="11605" y="24590"/>
                  </a:lnTo>
                  <a:cubicBezTo>
                    <a:pt x="11605" y="24590"/>
                    <a:pt x="17392" y="24237"/>
                    <a:pt x="17862" y="20095"/>
                  </a:cubicBezTo>
                  <a:cubicBezTo>
                    <a:pt x="18332" y="15982"/>
                    <a:pt x="12545" y="2527"/>
                    <a:pt x="11252" y="1411"/>
                  </a:cubicBezTo>
                  <a:cubicBezTo>
                    <a:pt x="10694" y="911"/>
                    <a:pt x="9460" y="412"/>
                    <a:pt x="8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6"/>
            <p:cNvSpPr/>
            <p:nvPr/>
          </p:nvSpPr>
          <p:spPr>
            <a:xfrm>
              <a:off x="7352766" y="1836445"/>
              <a:ext cx="600620" cy="562008"/>
            </a:xfrm>
            <a:custGeom>
              <a:avLst/>
              <a:gdLst/>
              <a:ahLst/>
              <a:cxnLst/>
              <a:rect l="l" t="t" r="r" b="b"/>
              <a:pathLst>
                <a:path w="10842" h="10145" extrusionOk="0">
                  <a:moveTo>
                    <a:pt x="10606" y="1"/>
                  </a:moveTo>
                  <a:lnTo>
                    <a:pt x="412" y="206"/>
                  </a:lnTo>
                  <a:cubicBezTo>
                    <a:pt x="177" y="3497"/>
                    <a:pt x="30" y="6816"/>
                    <a:pt x="1" y="10136"/>
                  </a:cubicBezTo>
                  <a:cubicBezTo>
                    <a:pt x="1113" y="10051"/>
                    <a:pt x="2226" y="10005"/>
                    <a:pt x="3338" y="10005"/>
                  </a:cubicBezTo>
                  <a:cubicBezTo>
                    <a:pt x="4135" y="10005"/>
                    <a:pt x="4932" y="10028"/>
                    <a:pt x="5729" y="10077"/>
                  </a:cubicBezTo>
                  <a:cubicBezTo>
                    <a:pt x="6538" y="10101"/>
                    <a:pt x="7365" y="10144"/>
                    <a:pt x="8196" y="10144"/>
                  </a:cubicBezTo>
                  <a:cubicBezTo>
                    <a:pt x="8392" y="10144"/>
                    <a:pt x="8588" y="10142"/>
                    <a:pt x="8785" y="10136"/>
                  </a:cubicBezTo>
                  <a:cubicBezTo>
                    <a:pt x="9225" y="10136"/>
                    <a:pt x="9666" y="10087"/>
                    <a:pt x="10119" y="10087"/>
                  </a:cubicBezTo>
                  <a:cubicBezTo>
                    <a:pt x="10270" y="10087"/>
                    <a:pt x="10423" y="10092"/>
                    <a:pt x="10577" y="10107"/>
                  </a:cubicBezTo>
                  <a:cubicBezTo>
                    <a:pt x="10841" y="6758"/>
                    <a:pt x="10665" y="3379"/>
                    <a:pt x="1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6"/>
            <p:cNvSpPr/>
            <p:nvPr/>
          </p:nvSpPr>
          <p:spPr>
            <a:xfrm>
              <a:off x="6447903" y="1878769"/>
              <a:ext cx="776341" cy="1559163"/>
            </a:xfrm>
            <a:custGeom>
              <a:avLst/>
              <a:gdLst/>
              <a:ahLst/>
              <a:cxnLst/>
              <a:rect l="l" t="t" r="r" b="b"/>
              <a:pathLst>
                <a:path w="14014" h="28145" extrusionOk="0">
                  <a:moveTo>
                    <a:pt x="14014" y="1"/>
                  </a:moveTo>
                  <a:lnTo>
                    <a:pt x="14014" y="1"/>
                  </a:lnTo>
                  <a:cubicBezTo>
                    <a:pt x="12310" y="735"/>
                    <a:pt x="10753" y="1793"/>
                    <a:pt x="9460" y="3115"/>
                  </a:cubicBezTo>
                  <a:cubicBezTo>
                    <a:pt x="5436" y="7051"/>
                    <a:pt x="2057" y="8726"/>
                    <a:pt x="1029" y="10988"/>
                  </a:cubicBezTo>
                  <a:cubicBezTo>
                    <a:pt x="1" y="13221"/>
                    <a:pt x="765" y="18009"/>
                    <a:pt x="4231" y="22034"/>
                  </a:cubicBezTo>
                  <a:cubicBezTo>
                    <a:pt x="7698" y="26059"/>
                    <a:pt x="10871" y="27733"/>
                    <a:pt x="10871" y="27733"/>
                  </a:cubicBezTo>
                  <a:cubicBezTo>
                    <a:pt x="10871" y="27733"/>
                    <a:pt x="10841" y="27792"/>
                    <a:pt x="10841" y="27851"/>
                  </a:cubicBezTo>
                  <a:cubicBezTo>
                    <a:pt x="11135" y="27909"/>
                    <a:pt x="11429" y="28027"/>
                    <a:pt x="11693" y="28144"/>
                  </a:cubicBezTo>
                  <a:cubicBezTo>
                    <a:pt x="11723" y="28115"/>
                    <a:pt x="11752" y="28086"/>
                    <a:pt x="11781" y="28056"/>
                  </a:cubicBezTo>
                  <a:cubicBezTo>
                    <a:pt x="11899" y="27939"/>
                    <a:pt x="11987" y="27851"/>
                    <a:pt x="12075" y="27733"/>
                  </a:cubicBezTo>
                  <a:cubicBezTo>
                    <a:pt x="12339" y="27146"/>
                    <a:pt x="12633" y="26587"/>
                    <a:pt x="12956" y="26029"/>
                  </a:cubicBezTo>
                  <a:cubicBezTo>
                    <a:pt x="13074" y="25824"/>
                    <a:pt x="13162" y="25588"/>
                    <a:pt x="13250" y="25383"/>
                  </a:cubicBezTo>
                  <a:cubicBezTo>
                    <a:pt x="13515" y="24854"/>
                    <a:pt x="13867" y="24296"/>
                    <a:pt x="13955" y="23679"/>
                  </a:cubicBezTo>
                  <a:cubicBezTo>
                    <a:pt x="13955" y="23473"/>
                    <a:pt x="13896" y="23268"/>
                    <a:pt x="13779" y="23121"/>
                  </a:cubicBezTo>
                  <a:cubicBezTo>
                    <a:pt x="13742" y="23133"/>
                    <a:pt x="13701" y="23140"/>
                    <a:pt x="13656" y="23140"/>
                  </a:cubicBezTo>
                  <a:cubicBezTo>
                    <a:pt x="13594" y="23140"/>
                    <a:pt x="13525" y="23126"/>
                    <a:pt x="13456" y="23091"/>
                  </a:cubicBezTo>
                  <a:cubicBezTo>
                    <a:pt x="12868" y="22680"/>
                    <a:pt x="12310" y="22181"/>
                    <a:pt x="11899" y="21623"/>
                  </a:cubicBezTo>
                  <a:cubicBezTo>
                    <a:pt x="11863" y="21633"/>
                    <a:pt x="11827" y="21638"/>
                    <a:pt x="11792" y="21638"/>
                  </a:cubicBezTo>
                  <a:cubicBezTo>
                    <a:pt x="11626" y="21638"/>
                    <a:pt x="11477" y="21528"/>
                    <a:pt x="11429" y="21358"/>
                  </a:cubicBezTo>
                  <a:cubicBezTo>
                    <a:pt x="10812" y="20888"/>
                    <a:pt x="10283" y="20301"/>
                    <a:pt x="9901" y="19625"/>
                  </a:cubicBezTo>
                  <a:cubicBezTo>
                    <a:pt x="9637" y="19155"/>
                    <a:pt x="9343" y="18685"/>
                    <a:pt x="9020" y="18273"/>
                  </a:cubicBezTo>
                  <a:cubicBezTo>
                    <a:pt x="8638" y="17892"/>
                    <a:pt x="8315" y="17451"/>
                    <a:pt x="8080" y="16981"/>
                  </a:cubicBezTo>
                  <a:cubicBezTo>
                    <a:pt x="8021" y="16863"/>
                    <a:pt x="8021" y="16746"/>
                    <a:pt x="8080" y="16628"/>
                  </a:cubicBezTo>
                  <a:cubicBezTo>
                    <a:pt x="7992" y="16481"/>
                    <a:pt x="7962" y="16335"/>
                    <a:pt x="7903" y="16188"/>
                  </a:cubicBezTo>
                  <a:cubicBezTo>
                    <a:pt x="7874" y="16011"/>
                    <a:pt x="7933" y="15806"/>
                    <a:pt x="8109" y="15718"/>
                  </a:cubicBezTo>
                  <a:cubicBezTo>
                    <a:pt x="8579" y="15453"/>
                    <a:pt x="9049" y="15130"/>
                    <a:pt x="9490" y="14807"/>
                  </a:cubicBezTo>
                  <a:cubicBezTo>
                    <a:pt x="9725" y="14631"/>
                    <a:pt x="9960" y="14425"/>
                    <a:pt x="10166" y="14249"/>
                  </a:cubicBezTo>
                  <a:lnTo>
                    <a:pt x="10195" y="14190"/>
                  </a:lnTo>
                  <a:cubicBezTo>
                    <a:pt x="10254" y="14014"/>
                    <a:pt x="10342" y="13837"/>
                    <a:pt x="10401" y="13632"/>
                  </a:cubicBezTo>
                  <a:cubicBezTo>
                    <a:pt x="10449" y="13462"/>
                    <a:pt x="10598" y="13352"/>
                    <a:pt x="10764" y="13352"/>
                  </a:cubicBezTo>
                  <a:cubicBezTo>
                    <a:pt x="10799" y="13352"/>
                    <a:pt x="10835" y="13357"/>
                    <a:pt x="10871" y="13367"/>
                  </a:cubicBezTo>
                  <a:cubicBezTo>
                    <a:pt x="10929" y="13221"/>
                    <a:pt x="10959" y="13103"/>
                    <a:pt x="11017" y="12956"/>
                  </a:cubicBezTo>
                  <a:cubicBezTo>
                    <a:pt x="11311" y="12045"/>
                    <a:pt x="11605" y="11135"/>
                    <a:pt x="11928" y="10224"/>
                  </a:cubicBezTo>
                  <a:cubicBezTo>
                    <a:pt x="12281" y="9372"/>
                    <a:pt x="12692" y="8520"/>
                    <a:pt x="13162" y="7727"/>
                  </a:cubicBezTo>
                  <a:cubicBezTo>
                    <a:pt x="13191" y="7639"/>
                    <a:pt x="13280" y="7580"/>
                    <a:pt x="13368" y="7551"/>
                  </a:cubicBezTo>
                  <a:cubicBezTo>
                    <a:pt x="13603" y="6141"/>
                    <a:pt x="13573" y="4701"/>
                    <a:pt x="13661" y="3291"/>
                  </a:cubicBezTo>
                  <a:cubicBezTo>
                    <a:pt x="13750" y="2204"/>
                    <a:pt x="13867" y="1088"/>
                    <a:pt x="14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6"/>
            <p:cNvSpPr/>
            <p:nvPr/>
          </p:nvSpPr>
          <p:spPr>
            <a:xfrm>
              <a:off x="7362571" y="1587489"/>
              <a:ext cx="623333" cy="623111"/>
            </a:xfrm>
            <a:custGeom>
              <a:avLst/>
              <a:gdLst/>
              <a:ahLst/>
              <a:cxnLst/>
              <a:rect l="l" t="t" r="r" b="b"/>
              <a:pathLst>
                <a:path w="11252" h="11248" extrusionOk="0">
                  <a:moveTo>
                    <a:pt x="2203" y="0"/>
                  </a:moveTo>
                  <a:cubicBezTo>
                    <a:pt x="2203" y="0"/>
                    <a:pt x="3232" y="3702"/>
                    <a:pt x="0" y="4700"/>
                  </a:cubicBezTo>
                  <a:cubicBezTo>
                    <a:pt x="0" y="4700"/>
                    <a:pt x="1440" y="10723"/>
                    <a:pt x="5347" y="11222"/>
                  </a:cubicBezTo>
                  <a:cubicBezTo>
                    <a:pt x="5478" y="11239"/>
                    <a:pt x="5608" y="11247"/>
                    <a:pt x="5735" y="11247"/>
                  </a:cubicBezTo>
                  <a:cubicBezTo>
                    <a:pt x="9413" y="11247"/>
                    <a:pt x="11252" y="4495"/>
                    <a:pt x="11252" y="4495"/>
                  </a:cubicBezTo>
                  <a:cubicBezTo>
                    <a:pt x="11252" y="4495"/>
                    <a:pt x="8226" y="4319"/>
                    <a:pt x="8725" y="441"/>
                  </a:cubicBezTo>
                  <a:lnTo>
                    <a:pt x="2203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6"/>
            <p:cNvSpPr/>
            <p:nvPr/>
          </p:nvSpPr>
          <p:spPr>
            <a:xfrm>
              <a:off x="6905265" y="964156"/>
              <a:ext cx="1559107" cy="400413"/>
            </a:xfrm>
            <a:custGeom>
              <a:avLst/>
              <a:gdLst/>
              <a:ahLst/>
              <a:cxnLst/>
              <a:rect l="l" t="t" r="r" b="b"/>
              <a:pathLst>
                <a:path w="28144" h="7228" extrusionOk="0">
                  <a:moveTo>
                    <a:pt x="14072" y="0"/>
                  </a:moveTo>
                  <a:cubicBezTo>
                    <a:pt x="6287" y="0"/>
                    <a:pt x="0" y="1616"/>
                    <a:pt x="0" y="3614"/>
                  </a:cubicBezTo>
                  <a:cubicBezTo>
                    <a:pt x="0" y="5612"/>
                    <a:pt x="6287" y="7227"/>
                    <a:pt x="14072" y="7227"/>
                  </a:cubicBezTo>
                  <a:cubicBezTo>
                    <a:pt x="21828" y="7227"/>
                    <a:pt x="28144" y="5612"/>
                    <a:pt x="28144" y="3614"/>
                  </a:cubicBezTo>
                  <a:cubicBezTo>
                    <a:pt x="28144" y="1616"/>
                    <a:pt x="21828" y="0"/>
                    <a:pt x="14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6"/>
            <p:cNvSpPr/>
            <p:nvPr/>
          </p:nvSpPr>
          <p:spPr>
            <a:xfrm>
              <a:off x="7092398" y="965763"/>
              <a:ext cx="1206004" cy="400413"/>
            </a:xfrm>
            <a:custGeom>
              <a:avLst/>
              <a:gdLst/>
              <a:ahLst/>
              <a:cxnLst/>
              <a:rect l="l" t="t" r="r" b="b"/>
              <a:pathLst>
                <a:path w="21770" h="7228" extrusionOk="0">
                  <a:moveTo>
                    <a:pt x="10694" y="1"/>
                  </a:moveTo>
                  <a:cubicBezTo>
                    <a:pt x="9813" y="1"/>
                    <a:pt x="8961" y="30"/>
                    <a:pt x="8109" y="60"/>
                  </a:cubicBezTo>
                  <a:lnTo>
                    <a:pt x="6816" y="236"/>
                  </a:lnTo>
                  <a:cubicBezTo>
                    <a:pt x="4848" y="471"/>
                    <a:pt x="2644" y="882"/>
                    <a:pt x="999" y="2087"/>
                  </a:cubicBezTo>
                  <a:cubicBezTo>
                    <a:pt x="500" y="2469"/>
                    <a:pt x="0" y="2968"/>
                    <a:pt x="118" y="3644"/>
                  </a:cubicBezTo>
                  <a:cubicBezTo>
                    <a:pt x="265" y="4496"/>
                    <a:pt x="1029" y="5289"/>
                    <a:pt x="1704" y="5788"/>
                  </a:cubicBezTo>
                  <a:cubicBezTo>
                    <a:pt x="2204" y="6170"/>
                    <a:pt x="2762" y="6464"/>
                    <a:pt x="3349" y="6699"/>
                  </a:cubicBezTo>
                  <a:cubicBezTo>
                    <a:pt x="5788" y="7051"/>
                    <a:pt x="8226" y="7228"/>
                    <a:pt x="10664" y="7228"/>
                  </a:cubicBezTo>
                  <a:cubicBezTo>
                    <a:pt x="14748" y="7228"/>
                    <a:pt x="18450" y="6787"/>
                    <a:pt x="21005" y="6082"/>
                  </a:cubicBezTo>
                  <a:cubicBezTo>
                    <a:pt x="21358" y="5671"/>
                    <a:pt x="21593" y="5171"/>
                    <a:pt x="21652" y="4672"/>
                  </a:cubicBezTo>
                  <a:cubicBezTo>
                    <a:pt x="21769" y="3203"/>
                    <a:pt x="21005" y="1793"/>
                    <a:pt x="19683" y="1117"/>
                  </a:cubicBezTo>
                  <a:cubicBezTo>
                    <a:pt x="19184" y="853"/>
                    <a:pt x="18655" y="647"/>
                    <a:pt x="18097" y="530"/>
                  </a:cubicBezTo>
                  <a:cubicBezTo>
                    <a:pt x="17568" y="442"/>
                    <a:pt x="17010" y="353"/>
                    <a:pt x="16393" y="295"/>
                  </a:cubicBezTo>
                  <a:cubicBezTo>
                    <a:pt x="16132" y="270"/>
                    <a:pt x="15898" y="261"/>
                    <a:pt x="15672" y="261"/>
                  </a:cubicBezTo>
                  <a:cubicBezTo>
                    <a:pt x="15363" y="261"/>
                    <a:pt x="15070" y="278"/>
                    <a:pt x="14748" y="295"/>
                  </a:cubicBezTo>
                  <a:cubicBezTo>
                    <a:pt x="14572" y="295"/>
                    <a:pt x="14425" y="236"/>
                    <a:pt x="14307" y="118"/>
                  </a:cubicBezTo>
                  <a:cubicBezTo>
                    <a:pt x="13162" y="60"/>
                    <a:pt x="11928" y="1"/>
                    <a:pt x="10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6"/>
            <p:cNvSpPr/>
            <p:nvPr/>
          </p:nvSpPr>
          <p:spPr>
            <a:xfrm>
              <a:off x="7362571" y="631993"/>
              <a:ext cx="642888" cy="351719"/>
            </a:xfrm>
            <a:custGeom>
              <a:avLst/>
              <a:gdLst/>
              <a:ahLst/>
              <a:cxnLst/>
              <a:rect l="l" t="t" r="r" b="b"/>
              <a:pathLst>
                <a:path w="11605" h="6349" extrusionOk="0">
                  <a:moveTo>
                    <a:pt x="8139" y="0"/>
                  </a:moveTo>
                  <a:cubicBezTo>
                    <a:pt x="7759" y="0"/>
                    <a:pt x="7390" y="134"/>
                    <a:pt x="7051" y="268"/>
                  </a:cubicBezTo>
                  <a:cubicBezTo>
                    <a:pt x="6551" y="459"/>
                    <a:pt x="6162" y="554"/>
                    <a:pt x="5593" y="554"/>
                  </a:cubicBezTo>
                  <a:cubicBezTo>
                    <a:pt x="5024" y="554"/>
                    <a:pt x="4275" y="459"/>
                    <a:pt x="3055" y="268"/>
                  </a:cubicBezTo>
                  <a:cubicBezTo>
                    <a:pt x="2989" y="258"/>
                    <a:pt x="2925" y="254"/>
                    <a:pt x="2861" y="254"/>
                  </a:cubicBezTo>
                  <a:cubicBezTo>
                    <a:pt x="557" y="254"/>
                    <a:pt x="0" y="6320"/>
                    <a:pt x="0" y="6320"/>
                  </a:cubicBezTo>
                  <a:lnTo>
                    <a:pt x="11604" y="6349"/>
                  </a:lnTo>
                  <a:cubicBezTo>
                    <a:pt x="11281" y="4968"/>
                    <a:pt x="10811" y="3588"/>
                    <a:pt x="10282" y="2236"/>
                  </a:cubicBezTo>
                  <a:cubicBezTo>
                    <a:pt x="9595" y="461"/>
                    <a:pt x="8846" y="0"/>
                    <a:pt x="8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6"/>
            <p:cNvSpPr/>
            <p:nvPr/>
          </p:nvSpPr>
          <p:spPr>
            <a:xfrm>
              <a:off x="7362571" y="895408"/>
              <a:ext cx="642888" cy="86697"/>
            </a:xfrm>
            <a:custGeom>
              <a:avLst/>
              <a:gdLst/>
              <a:ahLst/>
              <a:cxnLst/>
              <a:rect l="l" t="t" r="r" b="b"/>
              <a:pathLst>
                <a:path w="11605" h="1565" extrusionOk="0">
                  <a:moveTo>
                    <a:pt x="7183" y="0"/>
                  </a:moveTo>
                  <a:cubicBezTo>
                    <a:pt x="6434" y="0"/>
                    <a:pt x="5685" y="22"/>
                    <a:pt x="4936" y="66"/>
                  </a:cubicBezTo>
                  <a:cubicBezTo>
                    <a:pt x="3349" y="155"/>
                    <a:pt x="1763" y="331"/>
                    <a:pt x="176" y="360"/>
                  </a:cubicBezTo>
                  <a:cubicBezTo>
                    <a:pt x="59" y="1065"/>
                    <a:pt x="0" y="1565"/>
                    <a:pt x="0" y="1565"/>
                  </a:cubicBezTo>
                  <a:lnTo>
                    <a:pt x="11604" y="1565"/>
                  </a:lnTo>
                  <a:cubicBezTo>
                    <a:pt x="11604" y="1565"/>
                    <a:pt x="11516" y="1095"/>
                    <a:pt x="11222" y="155"/>
                  </a:cubicBezTo>
                  <a:cubicBezTo>
                    <a:pt x="10605" y="125"/>
                    <a:pt x="10018" y="96"/>
                    <a:pt x="9430" y="66"/>
                  </a:cubicBezTo>
                  <a:cubicBezTo>
                    <a:pt x="8681" y="22"/>
                    <a:pt x="7932" y="0"/>
                    <a:pt x="7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6"/>
            <p:cNvSpPr/>
            <p:nvPr/>
          </p:nvSpPr>
          <p:spPr>
            <a:xfrm>
              <a:off x="7137935" y="964156"/>
              <a:ext cx="1027014" cy="668925"/>
            </a:xfrm>
            <a:custGeom>
              <a:avLst/>
              <a:gdLst/>
              <a:ahLst/>
              <a:cxnLst/>
              <a:rect l="l" t="t" r="r" b="b"/>
              <a:pathLst>
                <a:path w="18539" h="12075" extrusionOk="0">
                  <a:moveTo>
                    <a:pt x="4643" y="0"/>
                  </a:moveTo>
                  <a:cubicBezTo>
                    <a:pt x="4643" y="0"/>
                    <a:pt x="3673" y="2879"/>
                    <a:pt x="4231" y="4642"/>
                  </a:cubicBezTo>
                  <a:cubicBezTo>
                    <a:pt x="4231" y="4642"/>
                    <a:pt x="3699" y="3375"/>
                    <a:pt x="2784" y="3375"/>
                  </a:cubicBezTo>
                  <a:cubicBezTo>
                    <a:pt x="2445" y="3375"/>
                    <a:pt x="2053" y="3549"/>
                    <a:pt x="1617" y="4025"/>
                  </a:cubicBezTo>
                  <a:cubicBezTo>
                    <a:pt x="1" y="5758"/>
                    <a:pt x="4231" y="7580"/>
                    <a:pt x="4231" y="7580"/>
                  </a:cubicBezTo>
                  <a:lnTo>
                    <a:pt x="4231" y="12075"/>
                  </a:lnTo>
                  <a:lnTo>
                    <a:pt x="15747" y="12075"/>
                  </a:lnTo>
                  <a:lnTo>
                    <a:pt x="15747" y="7110"/>
                  </a:lnTo>
                  <a:cubicBezTo>
                    <a:pt x="15747" y="7110"/>
                    <a:pt x="18538" y="6963"/>
                    <a:pt x="18479" y="4084"/>
                  </a:cubicBezTo>
                  <a:cubicBezTo>
                    <a:pt x="18479" y="4084"/>
                    <a:pt x="17944" y="3210"/>
                    <a:pt x="17214" y="3210"/>
                  </a:cubicBezTo>
                  <a:cubicBezTo>
                    <a:pt x="16891" y="3210"/>
                    <a:pt x="16529" y="3382"/>
                    <a:pt x="16159" y="3878"/>
                  </a:cubicBezTo>
                  <a:cubicBezTo>
                    <a:pt x="15858" y="4281"/>
                    <a:pt x="15739" y="4470"/>
                    <a:pt x="15713" y="4470"/>
                  </a:cubicBezTo>
                  <a:cubicBezTo>
                    <a:pt x="15636" y="4470"/>
                    <a:pt x="16409" y="2757"/>
                    <a:pt x="15659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6"/>
            <p:cNvSpPr/>
            <p:nvPr/>
          </p:nvSpPr>
          <p:spPr>
            <a:xfrm>
              <a:off x="7372321" y="964156"/>
              <a:ext cx="639620" cy="134284"/>
            </a:xfrm>
            <a:custGeom>
              <a:avLst/>
              <a:gdLst/>
              <a:ahLst/>
              <a:cxnLst/>
              <a:rect l="l" t="t" r="r" b="b"/>
              <a:pathLst>
                <a:path w="11546" h="2424" extrusionOk="0">
                  <a:moveTo>
                    <a:pt x="441" y="0"/>
                  </a:moveTo>
                  <a:cubicBezTo>
                    <a:pt x="235" y="588"/>
                    <a:pt x="88" y="1205"/>
                    <a:pt x="0" y="1851"/>
                  </a:cubicBezTo>
                  <a:cubicBezTo>
                    <a:pt x="0" y="2192"/>
                    <a:pt x="83" y="2424"/>
                    <a:pt x="285" y="2424"/>
                  </a:cubicBezTo>
                  <a:cubicBezTo>
                    <a:pt x="378" y="2424"/>
                    <a:pt x="498" y="2374"/>
                    <a:pt x="647" y="2263"/>
                  </a:cubicBezTo>
                  <a:cubicBezTo>
                    <a:pt x="1146" y="1822"/>
                    <a:pt x="1469" y="1176"/>
                    <a:pt x="1939" y="735"/>
                  </a:cubicBezTo>
                  <a:cubicBezTo>
                    <a:pt x="2015" y="659"/>
                    <a:pt x="2116" y="623"/>
                    <a:pt x="2217" y="623"/>
                  </a:cubicBezTo>
                  <a:cubicBezTo>
                    <a:pt x="2388" y="623"/>
                    <a:pt x="2559" y="726"/>
                    <a:pt x="2615" y="911"/>
                  </a:cubicBezTo>
                  <a:cubicBezTo>
                    <a:pt x="2784" y="1348"/>
                    <a:pt x="3149" y="1474"/>
                    <a:pt x="3557" y="1474"/>
                  </a:cubicBezTo>
                  <a:cubicBezTo>
                    <a:pt x="4001" y="1474"/>
                    <a:pt x="4496" y="1325"/>
                    <a:pt x="4848" y="1264"/>
                  </a:cubicBezTo>
                  <a:cubicBezTo>
                    <a:pt x="5259" y="1264"/>
                    <a:pt x="5670" y="1293"/>
                    <a:pt x="6111" y="1381"/>
                  </a:cubicBezTo>
                  <a:cubicBezTo>
                    <a:pt x="6169" y="1388"/>
                    <a:pt x="6227" y="1392"/>
                    <a:pt x="6285" y="1392"/>
                  </a:cubicBezTo>
                  <a:cubicBezTo>
                    <a:pt x="6704" y="1392"/>
                    <a:pt x="7142" y="1227"/>
                    <a:pt x="7580" y="1176"/>
                  </a:cubicBezTo>
                  <a:cubicBezTo>
                    <a:pt x="7800" y="1161"/>
                    <a:pt x="8028" y="1154"/>
                    <a:pt x="8259" y="1154"/>
                  </a:cubicBezTo>
                  <a:cubicBezTo>
                    <a:pt x="8490" y="1154"/>
                    <a:pt x="8725" y="1161"/>
                    <a:pt x="8961" y="1176"/>
                  </a:cubicBezTo>
                  <a:cubicBezTo>
                    <a:pt x="9460" y="1176"/>
                    <a:pt x="9959" y="1117"/>
                    <a:pt x="10459" y="970"/>
                  </a:cubicBezTo>
                  <a:cubicBezTo>
                    <a:pt x="10841" y="852"/>
                    <a:pt x="11223" y="676"/>
                    <a:pt x="11546" y="412"/>
                  </a:cubicBezTo>
                  <a:cubicBezTo>
                    <a:pt x="11516" y="294"/>
                    <a:pt x="11487" y="147"/>
                    <a:pt x="11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6"/>
            <p:cNvSpPr/>
            <p:nvPr/>
          </p:nvSpPr>
          <p:spPr>
            <a:xfrm>
              <a:off x="7354428" y="1231061"/>
              <a:ext cx="660781" cy="402020"/>
            </a:xfrm>
            <a:custGeom>
              <a:avLst/>
              <a:gdLst/>
              <a:ahLst/>
              <a:cxnLst/>
              <a:rect l="l" t="t" r="r" b="b"/>
              <a:pathLst>
                <a:path w="11928" h="7257" extrusionOk="0">
                  <a:moveTo>
                    <a:pt x="382" y="0"/>
                  </a:moveTo>
                  <a:cubicBezTo>
                    <a:pt x="0" y="823"/>
                    <a:pt x="323" y="2027"/>
                    <a:pt x="353" y="2879"/>
                  </a:cubicBezTo>
                  <a:cubicBezTo>
                    <a:pt x="353" y="2968"/>
                    <a:pt x="353" y="3056"/>
                    <a:pt x="353" y="3114"/>
                  </a:cubicBezTo>
                  <a:lnTo>
                    <a:pt x="353" y="7257"/>
                  </a:lnTo>
                  <a:lnTo>
                    <a:pt x="11839" y="7257"/>
                  </a:lnTo>
                  <a:lnTo>
                    <a:pt x="11839" y="2468"/>
                  </a:lnTo>
                  <a:cubicBezTo>
                    <a:pt x="11839" y="1646"/>
                    <a:pt x="11839" y="823"/>
                    <a:pt x="11927" y="0"/>
                  </a:cubicBezTo>
                  <a:lnTo>
                    <a:pt x="11927" y="0"/>
                  </a:lnTo>
                  <a:cubicBezTo>
                    <a:pt x="11810" y="30"/>
                    <a:pt x="11722" y="89"/>
                    <a:pt x="11604" y="147"/>
                  </a:cubicBezTo>
                  <a:cubicBezTo>
                    <a:pt x="10958" y="588"/>
                    <a:pt x="10547" y="1293"/>
                    <a:pt x="10459" y="2057"/>
                  </a:cubicBezTo>
                  <a:cubicBezTo>
                    <a:pt x="10194" y="3408"/>
                    <a:pt x="9812" y="5641"/>
                    <a:pt x="8197" y="5993"/>
                  </a:cubicBezTo>
                  <a:cubicBezTo>
                    <a:pt x="7793" y="6088"/>
                    <a:pt x="7366" y="6130"/>
                    <a:pt x="6932" y="6130"/>
                  </a:cubicBezTo>
                  <a:cubicBezTo>
                    <a:pt x="5881" y="6130"/>
                    <a:pt x="4784" y="5885"/>
                    <a:pt x="3849" y="5553"/>
                  </a:cubicBezTo>
                  <a:cubicBezTo>
                    <a:pt x="1587" y="4789"/>
                    <a:pt x="3202" y="265"/>
                    <a:pt x="735" y="118"/>
                  </a:cubicBezTo>
                  <a:cubicBezTo>
                    <a:pt x="617" y="89"/>
                    <a:pt x="500" y="59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6"/>
            <p:cNvSpPr/>
            <p:nvPr/>
          </p:nvSpPr>
          <p:spPr>
            <a:xfrm>
              <a:off x="7426002" y="1040383"/>
              <a:ext cx="169350" cy="70299"/>
            </a:xfrm>
            <a:custGeom>
              <a:avLst/>
              <a:gdLst/>
              <a:ahLst/>
              <a:cxnLst/>
              <a:rect l="l" t="t" r="r" b="b"/>
              <a:pathLst>
                <a:path w="3057" h="1269" extrusionOk="0">
                  <a:moveTo>
                    <a:pt x="1643" y="1"/>
                  </a:moveTo>
                  <a:cubicBezTo>
                    <a:pt x="1605" y="1"/>
                    <a:pt x="1567" y="2"/>
                    <a:pt x="1528" y="5"/>
                  </a:cubicBezTo>
                  <a:cubicBezTo>
                    <a:pt x="1147" y="35"/>
                    <a:pt x="823" y="181"/>
                    <a:pt x="530" y="417"/>
                  </a:cubicBezTo>
                  <a:cubicBezTo>
                    <a:pt x="265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23" y="887"/>
                  </a:cubicBezTo>
                  <a:cubicBezTo>
                    <a:pt x="1058" y="798"/>
                    <a:pt x="1323" y="740"/>
                    <a:pt x="1558" y="740"/>
                  </a:cubicBezTo>
                  <a:cubicBezTo>
                    <a:pt x="1613" y="733"/>
                    <a:pt x="1669" y="729"/>
                    <a:pt x="1724" y="729"/>
                  </a:cubicBezTo>
                  <a:cubicBezTo>
                    <a:pt x="1904" y="729"/>
                    <a:pt x="2083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7" y="1092"/>
                    <a:pt x="2968" y="916"/>
                    <a:pt x="2880" y="769"/>
                  </a:cubicBezTo>
                  <a:cubicBezTo>
                    <a:pt x="2792" y="622"/>
                    <a:pt x="2704" y="475"/>
                    <a:pt x="2586" y="358"/>
                  </a:cubicBezTo>
                  <a:cubicBezTo>
                    <a:pt x="2322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6"/>
            <p:cNvSpPr/>
            <p:nvPr/>
          </p:nvSpPr>
          <p:spPr>
            <a:xfrm>
              <a:off x="7697782" y="1086197"/>
              <a:ext cx="76559" cy="213280"/>
            </a:xfrm>
            <a:custGeom>
              <a:avLst/>
              <a:gdLst/>
              <a:ahLst/>
              <a:cxnLst/>
              <a:rect l="l" t="t" r="r" b="b"/>
              <a:pathLst>
                <a:path w="1382" h="3850" extrusionOk="0">
                  <a:moveTo>
                    <a:pt x="353" y="1"/>
                  </a:moveTo>
                  <a:cubicBezTo>
                    <a:pt x="177" y="353"/>
                    <a:pt x="89" y="735"/>
                    <a:pt x="30" y="1147"/>
                  </a:cubicBezTo>
                  <a:cubicBezTo>
                    <a:pt x="1" y="1352"/>
                    <a:pt x="1" y="1558"/>
                    <a:pt x="30" y="1763"/>
                  </a:cubicBezTo>
                  <a:cubicBezTo>
                    <a:pt x="89" y="1998"/>
                    <a:pt x="207" y="2233"/>
                    <a:pt x="383" y="2380"/>
                  </a:cubicBezTo>
                  <a:cubicBezTo>
                    <a:pt x="442" y="2410"/>
                    <a:pt x="500" y="2439"/>
                    <a:pt x="559" y="2469"/>
                  </a:cubicBezTo>
                  <a:lnTo>
                    <a:pt x="765" y="2498"/>
                  </a:lnTo>
                  <a:cubicBezTo>
                    <a:pt x="823" y="2527"/>
                    <a:pt x="882" y="2527"/>
                    <a:pt x="941" y="2557"/>
                  </a:cubicBezTo>
                  <a:cubicBezTo>
                    <a:pt x="1000" y="2586"/>
                    <a:pt x="1029" y="2586"/>
                    <a:pt x="1029" y="2645"/>
                  </a:cubicBezTo>
                  <a:cubicBezTo>
                    <a:pt x="1029" y="2704"/>
                    <a:pt x="1000" y="2792"/>
                    <a:pt x="1000" y="2850"/>
                  </a:cubicBezTo>
                  <a:cubicBezTo>
                    <a:pt x="853" y="3203"/>
                    <a:pt x="677" y="3555"/>
                    <a:pt x="500" y="3849"/>
                  </a:cubicBezTo>
                  <a:cubicBezTo>
                    <a:pt x="823" y="3644"/>
                    <a:pt x="1088" y="3320"/>
                    <a:pt x="1293" y="2968"/>
                  </a:cubicBezTo>
                  <a:cubicBezTo>
                    <a:pt x="1352" y="2850"/>
                    <a:pt x="1382" y="2733"/>
                    <a:pt x="1382" y="2586"/>
                  </a:cubicBezTo>
                  <a:cubicBezTo>
                    <a:pt x="1352" y="2527"/>
                    <a:pt x="1352" y="2439"/>
                    <a:pt x="1323" y="2380"/>
                  </a:cubicBezTo>
                  <a:cubicBezTo>
                    <a:pt x="1264" y="2322"/>
                    <a:pt x="1205" y="2233"/>
                    <a:pt x="1147" y="2204"/>
                  </a:cubicBezTo>
                  <a:cubicBezTo>
                    <a:pt x="1029" y="2145"/>
                    <a:pt x="912" y="2116"/>
                    <a:pt x="794" y="2116"/>
                  </a:cubicBezTo>
                  <a:cubicBezTo>
                    <a:pt x="765" y="2087"/>
                    <a:pt x="706" y="2087"/>
                    <a:pt x="677" y="2087"/>
                  </a:cubicBezTo>
                  <a:cubicBezTo>
                    <a:pt x="647" y="2057"/>
                    <a:pt x="647" y="2028"/>
                    <a:pt x="618" y="2028"/>
                  </a:cubicBezTo>
                  <a:cubicBezTo>
                    <a:pt x="412" y="1910"/>
                    <a:pt x="353" y="1499"/>
                    <a:pt x="324" y="1147"/>
                  </a:cubicBezTo>
                  <a:cubicBezTo>
                    <a:pt x="324" y="765"/>
                    <a:pt x="353" y="383"/>
                    <a:pt x="3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6"/>
            <p:cNvSpPr/>
            <p:nvPr/>
          </p:nvSpPr>
          <p:spPr>
            <a:xfrm>
              <a:off x="7621333" y="1312440"/>
              <a:ext cx="193725" cy="50467"/>
            </a:xfrm>
            <a:custGeom>
              <a:avLst/>
              <a:gdLst/>
              <a:ahLst/>
              <a:cxnLst/>
              <a:rect l="l" t="t" r="r" b="b"/>
              <a:pathLst>
                <a:path w="3497" h="911" extrusionOk="0">
                  <a:moveTo>
                    <a:pt x="3496" y="0"/>
                  </a:moveTo>
                  <a:lnTo>
                    <a:pt x="3496" y="0"/>
                  </a:lnTo>
                  <a:cubicBezTo>
                    <a:pt x="3349" y="59"/>
                    <a:pt x="3202" y="147"/>
                    <a:pt x="3055" y="206"/>
                  </a:cubicBezTo>
                  <a:cubicBezTo>
                    <a:pt x="2909" y="265"/>
                    <a:pt x="2762" y="353"/>
                    <a:pt x="2615" y="382"/>
                  </a:cubicBezTo>
                  <a:cubicBezTo>
                    <a:pt x="2556" y="382"/>
                    <a:pt x="2468" y="412"/>
                    <a:pt x="2409" y="441"/>
                  </a:cubicBezTo>
                  <a:lnTo>
                    <a:pt x="2174" y="500"/>
                  </a:lnTo>
                  <a:cubicBezTo>
                    <a:pt x="2027" y="529"/>
                    <a:pt x="1880" y="529"/>
                    <a:pt x="1733" y="529"/>
                  </a:cubicBezTo>
                  <a:cubicBezTo>
                    <a:pt x="1116" y="529"/>
                    <a:pt x="500" y="323"/>
                    <a:pt x="0" y="0"/>
                  </a:cubicBezTo>
                  <a:lnTo>
                    <a:pt x="0" y="0"/>
                  </a:lnTo>
                  <a:cubicBezTo>
                    <a:pt x="176" y="294"/>
                    <a:pt x="441" y="529"/>
                    <a:pt x="735" y="676"/>
                  </a:cubicBezTo>
                  <a:cubicBezTo>
                    <a:pt x="1058" y="823"/>
                    <a:pt x="1381" y="911"/>
                    <a:pt x="1733" y="911"/>
                  </a:cubicBezTo>
                  <a:cubicBezTo>
                    <a:pt x="2086" y="911"/>
                    <a:pt x="2438" y="823"/>
                    <a:pt x="2732" y="647"/>
                  </a:cubicBezTo>
                  <a:cubicBezTo>
                    <a:pt x="2879" y="558"/>
                    <a:pt x="3026" y="470"/>
                    <a:pt x="3144" y="353"/>
                  </a:cubicBezTo>
                  <a:cubicBezTo>
                    <a:pt x="3290" y="265"/>
                    <a:pt x="3408" y="118"/>
                    <a:pt x="34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6"/>
            <p:cNvSpPr/>
            <p:nvPr/>
          </p:nvSpPr>
          <p:spPr>
            <a:xfrm>
              <a:off x="7795448" y="1040383"/>
              <a:ext cx="169295" cy="70299"/>
            </a:xfrm>
            <a:custGeom>
              <a:avLst/>
              <a:gdLst/>
              <a:ahLst/>
              <a:cxnLst/>
              <a:rect l="l" t="t" r="r" b="b"/>
              <a:pathLst>
                <a:path w="3056" h="1269" extrusionOk="0">
                  <a:moveTo>
                    <a:pt x="1643" y="1"/>
                  </a:moveTo>
                  <a:cubicBezTo>
                    <a:pt x="1605" y="1"/>
                    <a:pt x="1566" y="2"/>
                    <a:pt x="1528" y="5"/>
                  </a:cubicBezTo>
                  <a:cubicBezTo>
                    <a:pt x="1176" y="35"/>
                    <a:pt x="823" y="181"/>
                    <a:pt x="559" y="417"/>
                  </a:cubicBezTo>
                  <a:cubicBezTo>
                    <a:pt x="294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52" y="887"/>
                  </a:cubicBezTo>
                  <a:cubicBezTo>
                    <a:pt x="1058" y="798"/>
                    <a:pt x="1323" y="740"/>
                    <a:pt x="1587" y="740"/>
                  </a:cubicBezTo>
                  <a:cubicBezTo>
                    <a:pt x="1642" y="733"/>
                    <a:pt x="1698" y="729"/>
                    <a:pt x="1753" y="729"/>
                  </a:cubicBezTo>
                  <a:cubicBezTo>
                    <a:pt x="1931" y="729"/>
                    <a:pt x="2105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6" y="1092"/>
                    <a:pt x="2968" y="916"/>
                    <a:pt x="2909" y="769"/>
                  </a:cubicBezTo>
                  <a:cubicBezTo>
                    <a:pt x="2821" y="622"/>
                    <a:pt x="2703" y="475"/>
                    <a:pt x="2586" y="358"/>
                  </a:cubicBezTo>
                  <a:cubicBezTo>
                    <a:pt x="2321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6"/>
            <p:cNvSpPr/>
            <p:nvPr/>
          </p:nvSpPr>
          <p:spPr>
            <a:xfrm>
              <a:off x="7481344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1" y="441"/>
                    <a:pt x="236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1" y="653"/>
                    <a:pt x="941" y="411"/>
                  </a:cubicBezTo>
                  <a:cubicBezTo>
                    <a:pt x="941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6"/>
            <p:cNvSpPr/>
            <p:nvPr/>
          </p:nvSpPr>
          <p:spPr>
            <a:xfrm>
              <a:off x="7850790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0" y="441"/>
                    <a:pt x="235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0" y="653"/>
                    <a:pt x="940" y="411"/>
                  </a:cubicBezTo>
                  <a:cubicBezTo>
                    <a:pt x="940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6"/>
            <p:cNvSpPr/>
            <p:nvPr/>
          </p:nvSpPr>
          <p:spPr>
            <a:xfrm>
              <a:off x="7951668" y="1276377"/>
              <a:ext cx="463899" cy="231395"/>
            </a:xfrm>
            <a:custGeom>
              <a:avLst/>
              <a:gdLst/>
              <a:ahLst/>
              <a:cxnLst/>
              <a:rect l="l" t="t" r="r" b="b"/>
              <a:pathLst>
                <a:path w="8374" h="4177" extrusionOk="0">
                  <a:moveTo>
                    <a:pt x="4484" y="1"/>
                  </a:moveTo>
                  <a:cubicBezTo>
                    <a:pt x="4126" y="1"/>
                    <a:pt x="3497" y="1915"/>
                    <a:pt x="3497" y="1915"/>
                  </a:cubicBezTo>
                  <a:cubicBezTo>
                    <a:pt x="3497" y="1915"/>
                    <a:pt x="3332" y="901"/>
                    <a:pt x="2685" y="901"/>
                  </a:cubicBezTo>
                  <a:cubicBezTo>
                    <a:pt x="2610" y="901"/>
                    <a:pt x="2528" y="914"/>
                    <a:pt x="2439" y="945"/>
                  </a:cubicBezTo>
                  <a:cubicBezTo>
                    <a:pt x="1587" y="1209"/>
                    <a:pt x="1323" y="2796"/>
                    <a:pt x="1323" y="2796"/>
                  </a:cubicBezTo>
                  <a:cubicBezTo>
                    <a:pt x="1323" y="2796"/>
                    <a:pt x="1194" y="2380"/>
                    <a:pt x="935" y="2380"/>
                  </a:cubicBezTo>
                  <a:cubicBezTo>
                    <a:pt x="824" y="2380"/>
                    <a:pt x="689" y="2457"/>
                    <a:pt x="530" y="2678"/>
                  </a:cubicBezTo>
                  <a:cubicBezTo>
                    <a:pt x="1" y="3413"/>
                    <a:pt x="2322" y="4177"/>
                    <a:pt x="2322" y="4177"/>
                  </a:cubicBezTo>
                  <a:lnTo>
                    <a:pt x="5230" y="3824"/>
                  </a:lnTo>
                  <a:cubicBezTo>
                    <a:pt x="5230" y="3824"/>
                    <a:pt x="8373" y="1885"/>
                    <a:pt x="7639" y="1356"/>
                  </a:cubicBezTo>
                  <a:cubicBezTo>
                    <a:pt x="7531" y="1278"/>
                    <a:pt x="7424" y="1245"/>
                    <a:pt x="7321" y="1245"/>
                  </a:cubicBezTo>
                  <a:cubicBezTo>
                    <a:pt x="6728" y="1245"/>
                    <a:pt x="6258" y="2355"/>
                    <a:pt x="6258" y="2355"/>
                  </a:cubicBezTo>
                  <a:cubicBezTo>
                    <a:pt x="6258" y="2355"/>
                    <a:pt x="6963" y="446"/>
                    <a:pt x="5788" y="240"/>
                  </a:cubicBezTo>
                  <a:cubicBezTo>
                    <a:pt x="5729" y="231"/>
                    <a:pt x="5674" y="227"/>
                    <a:pt x="5623" y="227"/>
                  </a:cubicBezTo>
                  <a:cubicBezTo>
                    <a:pt x="5035" y="227"/>
                    <a:pt x="4977" y="775"/>
                    <a:pt x="5026" y="1217"/>
                  </a:cubicBezTo>
                  <a:lnTo>
                    <a:pt x="5026" y="1217"/>
                  </a:lnTo>
                  <a:cubicBezTo>
                    <a:pt x="4931" y="826"/>
                    <a:pt x="4780" y="326"/>
                    <a:pt x="4584" y="64"/>
                  </a:cubicBezTo>
                  <a:cubicBezTo>
                    <a:pt x="4554" y="20"/>
                    <a:pt x="4521" y="1"/>
                    <a:pt x="4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6"/>
            <p:cNvSpPr/>
            <p:nvPr/>
          </p:nvSpPr>
          <p:spPr>
            <a:xfrm>
              <a:off x="8285328" y="1494698"/>
              <a:ext cx="169295" cy="100934"/>
            </a:xfrm>
            <a:custGeom>
              <a:avLst/>
              <a:gdLst/>
              <a:ahLst/>
              <a:cxnLst/>
              <a:rect l="l" t="t" r="r" b="b"/>
              <a:pathLst>
                <a:path w="3056" h="1822" extrusionOk="0">
                  <a:moveTo>
                    <a:pt x="0" y="1"/>
                  </a:moveTo>
                  <a:lnTo>
                    <a:pt x="294" y="1822"/>
                  </a:lnTo>
                  <a:lnTo>
                    <a:pt x="3055" y="1293"/>
                  </a:lnTo>
                  <a:cubicBezTo>
                    <a:pt x="1998" y="3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6"/>
            <p:cNvSpPr/>
            <p:nvPr/>
          </p:nvSpPr>
          <p:spPr>
            <a:xfrm>
              <a:off x="8224723" y="1577684"/>
              <a:ext cx="166414" cy="55508"/>
            </a:xfrm>
            <a:custGeom>
              <a:avLst/>
              <a:gdLst/>
              <a:ahLst/>
              <a:cxnLst/>
              <a:rect l="l" t="t" r="r" b="b"/>
              <a:pathLst>
                <a:path w="3004" h="1002" extrusionOk="0">
                  <a:moveTo>
                    <a:pt x="3004" y="1"/>
                  </a:moveTo>
                  <a:lnTo>
                    <a:pt x="507" y="441"/>
                  </a:lnTo>
                  <a:lnTo>
                    <a:pt x="37" y="765"/>
                  </a:lnTo>
                  <a:cubicBezTo>
                    <a:pt x="37" y="765"/>
                    <a:pt x="0" y="1002"/>
                    <a:pt x="602" y="1002"/>
                  </a:cubicBezTo>
                  <a:cubicBezTo>
                    <a:pt x="765" y="1002"/>
                    <a:pt x="973" y="985"/>
                    <a:pt x="1241" y="941"/>
                  </a:cubicBezTo>
                  <a:cubicBezTo>
                    <a:pt x="1917" y="882"/>
                    <a:pt x="2563" y="530"/>
                    <a:pt x="3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6"/>
            <p:cNvSpPr/>
            <p:nvPr/>
          </p:nvSpPr>
          <p:spPr>
            <a:xfrm>
              <a:off x="7299086" y="3105879"/>
              <a:ext cx="462237" cy="188075"/>
            </a:xfrm>
            <a:custGeom>
              <a:avLst/>
              <a:gdLst/>
              <a:ahLst/>
              <a:cxnLst/>
              <a:rect l="l" t="t" r="r" b="b"/>
              <a:pathLst>
                <a:path w="8344" h="3395" extrusionOk="0">
                  <a:moveTo>
                    <a:pt x="7991" y="0"/>
                  </a:moveTo>
                  <a:cubicBezTo>
                    <a:pt x="7580" y="88"/>
                    <a:pt x="7022" y="294"/>
                    <a:pt x="3584" y="412"/>
                  </a:cubicBezTo>
                  <a:cubicBezTo>
                    <a:pt x="0" y="558"/>
                    <a:pt x="911" y="1117"/>
                    <a:pt x="911" y="1117"/>
                  </a:cubicBezTo>
                  <a:cubicBezTo>
                    <a:pt x="198" y="3110"/>
                    <a:pt x="4281" y="3395"/>
                    <a:pt x="6672" y="3395"/>
                  </a:cubicBezTo>
                  <a:cubicBezTo>
                    <a:pt x="7628" y="3395"/>
                    <a:pt x="8314" y="3349"/>
                    <a:pt x="8314" y="3349"/>
                  </a:cubicBezTo>
                  <a:cubicBezTo>
                    <a:pt x="8314" y="3349"/>
                    <a:pt x="8314" y="3085"/>
                    <a:pt x="8344" y="2703"/>
                  </a:cubicBezTo>
                  <a:cubicBezTo>
                    <a:pt x="8138" y="1822"/>
                    <a:pt x="8050" y="911"/>
                    <a:pt x="799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6"/>
            <p:cNvSpPr/>
            <p:nvPr/>
          </p:nvSpPr>
          <p:spPr>
            <a:xfrm>
              <a:off x="7735230" y="2394686"/>
              <a:ext cx="673800" cy="913062"/>
            </a:xfrm>
            <a:custGeom>
              <a:avLst/>
              <a:gdLst/>
              <a:ahLst/>
              <a:cxnLst/>
              <a:rect l="l" t="t" r="r" b="b"/>
              <a:pathLst>
                <a:path w="12163" h="16482" extrusionOk="0">
                  <a:moveTo>
                    <a:pt x="662" y="16253"/>
                  </a:moveTo>
                  <a:cubicBezTo>
                    <a:pt x="668" y="16253"/>
                    <a:pt x="675" y="16255"/>
                    <a:pt x="681" y="16258"/>
                  </a:cubicBezTo>
                  <a:lnTo>
                    <a:pt x="681" y="16258"/>
                  </a:lnTo>
                  <a:cubicBezTo>
                    <a:pt x="646" y="16266"/>
                    <a:pt x="617" y="16275"/>
                    <a:pt x="617" y="16275"/>
                  </a:cubicBezTo>
                  <a:cubicBezTo>
                    <a:pt x="632" y="16261"/>
                    <a:pt x="647" y="16253"/>
                    <a:pt x="662" y="16253"/>
                  </a:cubicBezTo>
                  <a:close/>
                  <a:moveTo>
                    <a:pt x="7433" y="0"/>
                  </a:moveTo>
                  <a:lnTo>
                    <a:pt x="7433" y="0"/>
                  </a:lnTo>
                  <a:cubicBezTo>
                    <a:pt x="8256" y="1616"/>
                    <a:pt x="9019" y="3261"/>
                    <a:pt x="9695" y="4936"/>
                  </a:cubicBezTo>
                  <a:cubicBezTo>
                    <a:pt x="10048" y="5758"/>
                    <a:pt x="10341" y="6610"/>
                    <a:pt x="10606" y="7462"/>
                  </a:cubicBezTo>
                  <a:cubicBezTo>
                    <a:pt x="10723" y="7874"/>
                    <a:pt x="10811" y="8314"/>
                    <a:pt x="10870" y="8755"/>
                  </a:cubicBezTo>
                  <a:cubicBezTo>
                    <a:pt x="10929" y="9196"/>
                    <a:pt x="10929" y="9666"/>
                    <a:pt x="10576" y="9930"/>
                  </a:cubicBezTo>
                  <a:cubicBezTo>
                    <a:pt x="10224" y="10165"/>
                    <a:pt x="9842" y="10371"/>
                    <a:pt x="9401" y="10488"/>
                  </a:cubicBezTo>
                  <a:cubicBezTo>
                    <a:pt x="8990" y="10635"/>
                    <a:pt x="8549" y="10753"/>
                    <a:pt x="8138" y="10870"/>
                  </a:cubicBezTo>
                  <a:cubicBezTo>
                    <a:pt x="7257" y="11076"/>
                    <a:pt x="6375" y="11252"/>
                    <a:pt x="5465" y="11399"/>
                  </a:cubicBezTo>
                  <a:cubicBezTo>
                    <a:pt x="3702" y="11663"/>
                    <a:pt x="1910" y="11869"/>
                    <a:pt x="118" y="12045"/>
                  </a:cubicBezTo>
                  <a:lnTo>
                    <a:pt x="1" y="12045"/>
                  </a:lnTo>
                  <a:lnTo>
                    <a:pt x="1" y="13073"/>
                  </a:lnTo>
                  <a:cubicBezTo>
                    <a:pt x="59" y="13690"/>
                    <a:pt x="147" y="14307"/>
                    <a:pt x="236" y="14924"/>
                  </a:cubicBezTo>
                  <a:cubicBezTo>
                    <a:pt x="265" y="15218"/>
                    <a:pt x="324" y="15541"/>
                    <a:pt x="382" y="15835"/>
                  </a:cubicBezTo>
                  <a:cubicBezTo>
                    <a:pt x="412" y="16011"/>
                    <a:pt x="441" y="16158"/>
                    <a:pt x="500" y="16305"/>
                  </a:cubicBezTo>
                  <a:cubicBezTo>
                    <a:pt x="500" y="16334"/>
                    <a:pt x="529" y="16364"/>
                    <a:pt x="529" y="16393"/>
                  </a:cubicBezTo>
                  <a:lnTo>
                    <a:pt x="529" y="16422"/>
                  </a:lnTo>
                  <a:lnTo>
                    <a:pt x="588" y="16452"/>
                  </a:lnTo>
                  <a:cubicBezTo>
                    <a:pt x="588" y="16452"/>
                    <a:pt x="617" y="16452"/>
                    <a:pt x="617" y="16481"/>
                  </a:cubicBezTo>
                  <a:lnTo>
                    <a:pt x="823" y="16481"/>
                  </a:lnTo>
                  <a:lnTo>
                    <a:pt x="1029" y="16452"/>
                  </a:lnTo>
                  <a:cubicBezTo>
                    <a:pt x="2263" y="16334"/>
                    <a:pt x="3496" y="16275"/>
                    <a:pt x="4730" y="16187"/>
                  </a:cubicBezTo>
                  <a:cubicBezTo>
                    <a:pt x="5994" y="16099"/>
                    <a:pt x="7227" y="16040"/>
                    <a:pt x="8461" y="15923"/>
                  </a:cubicBezTo>
                  <a:cubicBezTo>
                    <a:pt x="9695" y="15835"/>
                    <a:pt x="10929" y="15659"/>
                    <a:pt x="12163" y="15424"/>
                  </a:cubicBezTo>
                  <a:lnTo>
                    <a:pt x="12163" y="15424"/>
                  </a:lnTo>
                  <a:cubicBezTo>
                    <a:pt x="10929" y="15629"/>
                    <a:pt x="9695" y="15776"/>
                    <a:pt x="8461" y="15835"/>
                  </a:cubicBezTo>
                  <a:lnTo>
                    <a:pt x="4730" y="16011"/>
                  </a:lnTo>
                  <a:cubicBezTo>
                    <a:pt x="3496" y="16070"/>
                    <a:pt x="2263" y="16099"/>
                    <a:pt x="999" y="16217"/>
                  </a:cubicBezTo>
                  <a:cubicBezTo>
                    <a:pt x="941" y="16217"/>
                    <a:pt x="853" y="16217"/>
                    <a:pt x="764" y="16246"/>
                  </a:cubicBezTo>
                  <a:cubicBezTo>
                    <a:pt x="746" y="16246"/>
                    <a:pt x="726" y="16249"/>
                    <a:pt x="706" y="16253"/>
                  </a:cubicBezTo>
                  <a:lnTo>
                    <a:pt x="706" y="16253"/>
                  </a:lnTo>
                  <a:lnTo>
                    <a:pt x="706" y="16246"/>
                  </a:lnTo>
                  <a:cubicBezTo>
                    <a:pt x="676" y="16099"/>
                    <a:pt x="647" y="15952"/>
                    <a:pt x="617" y="15805"/>
                  </a:cubicBezTo>
                  <a:cubicBezTo>
                    <a:pt x="559" y="15512"/>
                    <a:pt x="500" y="15189"/>
                    <a:pt x="471" y="14895"/>
                  </a:cubicBezTo>
                  <a:cubicBezTo>
                    <a:pt x="382" y="14278"/>
                    <a:pt x="294" y="13661"/>
                    <a:pt x="236" y="13044"/>
                  </a:cubicBezTo>
                  <a:lnTo>
                    <a:pt x="236" y="12271"/>
                  </a:lnTo>
                  <a:lnTo>
                    <a:pt x="236" y="12271"/>
                  </a:lnTo>
                  <a:cubicBezTo>
                    <a:pt x="2017" y="12124"/>
                    <a:pt x="3770" y="11921"/>
                    <a:pt x="5524" y="11634"/>
                  </a:cubicBezTo>
                  <a:cubicBezTo>
                    <a:pt x="6405" y="11487"/>
                    <a:pt x="7286" y="11340"/>
                    <a:pt x="8168" y="11105"/>
                  </a:cubicBezTo>
                  <a:cubicBezTo>
                    <a:pt x="8608" y="10988"/>
                    <a:pt x="9049" y="10870"/>
                    <a:pt x="9490" y="10723"/>
                  </a:cubicBezTo>
                  <a:cubicBezTo>
                    <a:pt x="9930" y="10576"/>
                    <a:pt x="10341" y="10371"/>
                    <a:pt x="10723" y="10077"/>
                  </a:cubicBezTo>
                  <a:cubicBezTo>
                    <a:pt x="10929" y="9930"/>
                    <a:pt x="11047" y="9695"/>
                    <a:pt x="11076" y="9460"/>
                  </a:cubicBezTo>
                  <a:cubicBezTo>
                    <a:pt x="11135" y="9225"/>
                    <a:pt x="11135" y="8990"/>
                    <a:pt x="11076" y="8755"/>
                  </a:cubicBezTo>
                  <a:cubicBezTo>
                    <a:pt x="11017" y="8285"/>
                    <a:pt x="10929" y="7844"/>
                    <a:pt x="10782" y="7403"/>
                  </a:cubicBezTo>
                  <a:cubicBezTo>
                    <a:pt x="10518" y="6552"/>
                    <a:pt x="10195" y="5700"/>
                    <a:pt x="9842" y="4848"/>
                  </a:cubicBezTo>
                  <a:cubicBezTo>
                    <a:pt x="9108" y="3202"/>
                    <a:pt x="8285" y="1587"/>
                    <a:pt x="7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6"/>
            <p:cNvSpPr/>
            <p:nvPr/>
          </p:nvSpPr>
          <p:spPr>
            <a:xfrm>
              <a:off x="6614151" y="1866415"/>
              <a:ext cx="577574" cy="293385"/>
            </a:xfrm>
            <a:custGeom>
              <a:avLst/>
              <a:gdLst/>
              <a:ahLst/>
              <a:cxnLst/>
              <a:rect l="l" t="t" r="r" b="b"/>
              <a:pathLst>
                <a:path w="10426" h="5296" extrusionOk="0">
                  <a:moveTo>
                    <a:pt x="465" y="1"/>
                  </a:moveTo>
                  <a:cubicBezTo>
                    <a:pt x="108" y="1"/>
                    <a:pt x="0" y="244"/>
                    <a:pt x="26" y="576"/>
                  </a:cubicBezTo>
                  <a:lnTo>
                    <a:pt x="173" y="576"/>
                  </a:lnTo>
                  <a:cubicBezTo>
                    <a:pt x="1289" y="723"/>
                    <a:pt x="1994" y="1751"/>
                    <a:pt x="2729" y="2515"/>
                  </a:cubicBezTo>
                  <a:cubicBezTo>
                    <a:pt x="3610" y="3367"/>
                    <a:pt x="4697" y="4043"/>
                    <a:pt x="5872" y="4425"/>
                  </a:cubicBezTo>
                  <a:cubicBezTo>
                    <a:pt x="7018" y="4895"/>
                    <a:pt x="8222" y="5188"/>
                    <a:pt x="9456" y="5277"/>
                  </a:cubicBezTo>
                  <a:cubicBezTo>
                    <a:pt x="9590" y="5289"/>
                    <a:pt x="9724" y="5296"/>
                    <a:pt x="9858" y="5296"/>
                  </a:cubicBezTo>
                  <a:cubicBezTo>
                    <a:pt x="10047" y="5296"/>
                    <a:pt x="10236" y="5282"/>
                    <a:pt x="10425" y="5247"/>
                  </a:cubicBezTo>
                  <a:cubicBezTo>
                    <a:pt x="3110" y="4718"/>
                    <a:pt x="2200" y="253"/>
                    <a:pt x="643" y="18"/>
                  </a:cubicBezTo>
                  <a:cubicBezTo>
                    <a:pt x="577" y="6"/>
                    <a:pt x="518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6"/>
            <p:cNvSpPr/>
            <p:nvPr/>
          </p:nvSpPr>
          <p:spPr>
            <a:xfrm>
              <a:off x="6493496" y="1450990"/>
              <a:ext cx="1943234" cy="1745631"/>
            </a:xfrm>
            <a:custGeom>
              <a:avLst/>
              <a:gdLst/>
              <a:ahLst/>
              <a:cxnLst/>
              <a:rect l="l" t="t" r="r" b="b"/>
              <a:pathLst>
                <a:path w="35078" h="31511" extrusionOk="0">
                  <a:moveTo>
                    <a:pt x="30473" y="0"/>
                  </a:moveTo>
                  <a:cubicBezTo>
                    <a:pt x="28602" y="0"/>
                    <a:pt x="26241" y="1826"/>
                    <a:pt x="25030" y="5754"/>
                  </a:cubicBezTo>
                  <a:cubicBezTo>
                    <a:pt x="23496" y="10733"/>
                    <a:pt x="21050" y="12828"/>
                    <a:pt x="14777" y="12828"/>
                  </a:cubicBezTo>
                  <a:cubicBezTo>
                    <a:pt x="14203" y="12828"/>
                    <a:pt x="13597" y="12810"/>
                    <a:pt x="12956" y="12776"/>
                  </a:cubicBezTo>
                  <a:cubicBezTo>
                    <a:pt x="5288" y="12394"/>
                    <a:pt x="4378" y="7781"/>
                    <a:pt x="2791" y="7517"/>
                  </a:cubicBezTo>
                  <a:cubicBezTo>
                    <a:pt x="2729" y="7506"/>
                    <a:pt x="2672" y="7501"/>
                    <a:pt x="2621" y="7501"/>
                  </a:cubicBezTo>
                  <a:cubicBezTo>
                    <a:pt x="1386" y="7501"/>
                    <a:pt x="3173" y="10425"/>
                    <a:pt x="3173" y="10425"/>
                  </a:cubicBezTo>
                  <a:cubicBezTo>
                    <a:pt x="3173" y="10425"/>
                    <a:pt x="2207" y="9102"/>
                    <a:pt x="1358" y="9102"/>
                  </a:cubicBezTo>
                  <a:cubicBezTo>
                    <a:pt x="1203" y="9102"/>
                    <a:pt x="1052" y="9146"/>
                    <a:pt x="911" y="9250"/>
                  </a:cubicBezTo>
                  <a:cubicBezTo>
                    <a:pt x="0" y="9926"/>
                    <a:pt x="3320" y="12071"/>
                    <a:pt x="3320" y="12071"/>
                  </a:cubicBezTo>
                  <a:cubicBezTo>
                    <a:pt x="3320" y="12071"/>
                    <a:pt x="3315" y="12070"/>
                    <a:pt x="3305" y="12070"/>
                  </a:cubicBezTo>
                  <a:cubicBezTo>
                    <a:pt x="3079" y="12070"/>
                    <a:pt x="497" y="12097"/>
                    <a:pt x="1087" y="13334"/>
                  </a:cubicBezTo>
                  <a:cubicBezTo>
                    <a:pt x="1330" y="13880"/>
                    <a:pt x="1778" y="14040"/>
                    <a:pt x="2220" y="14040"/>
                  </a:cubicBezTo>
                  <a:cubicBezTo>
                    <a:pt x="2820" y="14040"/>
                    <a:pt x="3409" y="13746"/>
                    <a:pt x="3463" y="13718"/>
                  </a:cubicBezTo>
                  <a:lnTo>
                    <a:pt x="3463" y="13718"/>
                  </a:lnTo>
                  <a:cubicBezTo>
                    <a:pt x="3369" y="13767"/>
                    <a:pt x="1668" y="14671"/>
                    <a:pt x="1440" y="16242"/>
                  </a:cubicBezTo>
                  <a:cubicBezTo>
                    <a:pt x="1367" y="16679"/>
                    <a:pt x="1493" y="16838"/>
                    <a:pt x="1713" y="16838"/>
                  </a:cubicBezTo>
                  <a:cubicBezTo>
                    <a:pt x="2292" y="16838"/>
                    <a:pt x="3526" y="15743"/>
                    <a:pt x="3526" y="15743"/>
                  </a:cubicBezTo>
                  <a:lnTo>
                    <a:pt x="3526" y="15743"/>
                  </a:lnTo>
                  <a:cubicBezTo>
                    <a:pt x="3526" y="15743"/>
                    <a:pt x="1969" y="17946"/>
                    <a:pt x="2968" y="19327"/>
                  </a:cubicBezTo>
                  <a:cubicBezTo>
                    <a:pt x="3135" y="19558"/>
                    <a:pt x="3312" y="19654"/>
                    <a:pt x="3493" y="19654"/>
                  </a:cubicBezTo>
                  <a:cubicBezTo>
                    <a:pt x="4390" y="19654"/>
                    <a:pt x="5347" y="17271"/>
                    <a:pt x="5347" y="17270"/>
                  </a:cubicBezTo>
                  <a:lnTo>
                    <a:pt x="5347" y="17270"/>
                  </a:lnTo>
                  <a:cubicBezTo>
                    <a:pt x="5347" y="17271"/>
                    <a:pt x="3761" y="24733"/>
                    <a:pt x="12310" y="29756"/>
                  </a:cubicBezTo>
                  <a:cubicBezTo>
                    <a:pt x="14442" y="31002"/>
                    <a:pt x="16390" y="31511"/>
                    <a:pt x="18154" y="31511"/>
                  </a:cubicBezTo>
                  <a:cubicBezTo>
                    <a:pt x="23462" y="31511"/>
                    <a:pt x="27107" y="26901"/>
                    <a:pt x="29114" y="23880"/>
                  </a:cubicBezTo>
                  <a:cubicBezTo>
                    <a:pt x="31787" y="19826"/>
                    <a:pt x="31199" y="15655"/>
                    <a:pt x="30524" y="12306"/>
                  </a:cubicBezTo>
                  <a:cubicBezTo>
                    <a:pt x="29848" y="8957"/>
                    <a:pt x="31405" y="6753"/>
                    <a:pt x="31405" y="6753"/>
                  </a:cubicBezTo>
                  <a:cubicBezTo>
                    <a:pt x="31824" y="7115"/>
                    <a:pt x="32355" y="7304"/>
                    <a:pt x="32892" y="7304"/>
                  </a:cubicBezTo>
                  <a:cubicBezTo>
                    <a:pt x="33183" y="7304"/>
                    <a:pt x="33477" y="7249"/>
                    <a:pt x="33755" y="7135"/>
                  </a:cubicBezTo>
                  <a:cubicBezTo>
                    <a:pt x="35077" y="6518"/>
                    <a:pt x="32756" y="3316"/>
                    <a:pt x="32756" y="3316"/>
                  </a:cubicBezTo>
                  <a:lnTo>
                    <a:pt x="32316" y="790"/>
                  </a:lnTo>
                  <a:cubicBezTo>
                    <a:pt x="31835" y="268"/>
                    <a:pt x="31190" y="0"/>
                    <a:pt x="30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6"/>
            <p:cNvSpPr/>
            <p:nvPr/>
          </p:nvSpPr>
          <p:spPr>
            <a:xfrm>
              <a:off x="6543963" y="1953833"/>
              <a:ext cx="109078" cy="53569"/>
            </a:xfrm>
            <a:custGeom>
              <a:avLst/>
              <a:gdLst/>
              <a:ahLst/>
              <a:cxnLst/>
              <a:rect l="l" t="t" r="r" b="b"/>
              <a:pathLst>
                <a:path w="1969" h="967" extrusionOk="0">
                  <a:moveTo>
                    <a:pt x="453" y="0"/>
                  </a:moveTo>
                  <a:cubicBezTo>
                    <a:pt x="298" y="0"/>
                    <a:pt x="145" y="43"/>
                    <a:pt x="0" y="144"/>
                  </a:cubicBezTo>
                  <a:cubicBezTo>
                    <a:pt x="147" y="144"/>
                    <a:pt x="294" y="173"/>
                    <a:pt x="411" y="203"/>
                  </a:cubicBezTo>
                  <a:cubicBezTo>
                    <a:pt x="705" y="320"/>
                    <a:pt x="999" y="438"/>
                    <a:pt x="1263" y="614"/>
                  </a:cubicBezTo>
                  <a:lnTo>
                    <a:pt x="1645" y="820"/>
                  </a:lnTo>
                  <a:lnTo>
                    <a:pt x="1822" y="937"/>
                  </a:lnTo>
                  <a:cubicBezTo>
                    <a:pt x="1866" y="952"/>
                    <a:pt x="1888" y="959"/>
                    <a:pt x="1895" y="959"/>
                  </a:cubicBezTo>
                  <a:cubicBezTo>
                    <a:pt x="1902" y="959"/>
                    <a:pt x="1895" y="952"/>
                    <a:pt x="1880" y="937"/>
                  </a:cubicBezTo>
                  <a:lnTo>
                    <a:pt x="1880" y="937"/>
                  </a:lnTo>
                  <a:lnTo>
                    <a:pt x="1968" y="966"/>
                  </a:lnTo>
                  <a:cubicBezTo>
                    <a:pt x="1622" y="574"/>
                    <a:pt x="102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6"/>
            <p:cNvSpPr/>
            <p:nvPr/>
          </p:nvSpPr>
          <p:spPr>
            <a:xfrm>
              <a:off x="6542301" y="2119637"/>
              <a:ext cx="118883" cy="57004"/>
            </a:xfrm>
            <a:custGeom>
              <a:avLst/>
              <a:gdLst/>
              <a:ahLst/>
              <a:cxnLst/>
              <a:rect l="l" t="t" r="r" b="b"/>
              <a:pathLst>
                <a:path w="2146" h="1029" extrusionOk="0">
                  <a:moveTo>
                    <a:pt x="2145" y="1"/>
                  </a:moveTo>
                  <a:cubicBezTo>
                    <a:pt x="1499" y="30"/>
                    <a:pt x="1" y="177"/>
                    <a:pt x="118" y="1029"/>
                  </a:cubicBezTo>
                  <a:cubicBezTo>
                    <a:pt x="236" y="882"/>
                    <a:pt x="383" y="794"/>
                    <a:pt x="530" y="706"/>
                  </a:cubicBezTo>
                  <a:cubicBezTo>
                    <a:pt x="970" y="500"/>
                    <a:pt x="1440" y="382"/>
                    <a:pt x="1940" y="324"/>
                  </a:cubicBezTo>
                  <a:lnTo>
                    <a:pt x="2087" y="265"/>
                  </a:lnTo>
                  <a:cubicBezTo>
                    <a:pt x="2087" y="177"/>
                    <a:pt x="2116" y="89"/>
                    <a:pt x="2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6"/>
            <p:cNvSpPr/>
            <p:nvPr/>
          </p:nvSpPr>
          <p:spPr>
            <a:xfrm>
              <a:off x="6569999" y="2220516"/>
              <a:ext cx="102596" cy="162813"/>
            </a:xfrm>
            <a:custGeom>
              <a:avLst/>
              <a:gdLst/>
              <a:ahLst/>
              <a:cxnLst/>
              <a:rect l="l" t="t" r="r" b="b"/>
              <a:pathLst>
                <a:path w="1852" h="2939" extrusionOk="0">
                  <a:moveTo>
                    <a:pt x="1763" y="1"/>
                  </a:moveTo>
                  <a:cubicBezTo>
                    <a:pt x="1234" y="383"/>
                    <a:pt x="235" y="1176"/>
                    <a:pt x="59" y="2351"/>
                  </a:cubicBezTo>
                  <a:cubicBezTo>
                    <a:pt x="0" y="2733"/>
                    <a:pt x="88" y="2909"/>
                    <a:pt x="265" y="2939"/>
                  </a:cubicBezTo>
                  <a:cubicBezTo>
                    <a:pt x="235" y="2880"/>
                    <a:pt x="235" y="2792"/>
                    <a:pt x="235" y="2704"/>
                  </a:cubicBezTo>
                  <a:cubicBezTo>
                    <a:pt x="353" y="1822"/>
                    <a:pt x="823" y="1000"/>
                    <a:pt x="1498" y="383"/>
                  </a:cubicBezTo>
                  <a:cubicBezTo>
                    <a:pt x="1616" y="295"/>
                    <a:pt x="1734" y="177"/>
                    <a:pt x="1851" y="60"/>
                  </a:cubicBezTo>
                  <a:lnTo>
                    <a:pt x="1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6"/>
            <p:cNvSpPr/>
            <p:nvPr/>
          </p:nvSpPr>
          <p:spPr>
            <a:xfrm>
              <a:off x="6613930" y="2323057"/>
              <a:ext cx="91184" cy="218155"/>
            </a:xfrm>
            <a:custGeom>
              <a:avLst/>
              <a:gdLst/>
              <a:ahLst/>
              <a:cxnLst/>
              <a:rect l="l" t="t" r="r" b="b"/>
              <a:pathLst>
                <a:path w="1646" h="3938" extrusionOk="0">
                  <a:moveTo>
                    <a:pt x="1646" y="1"/>
                  </a:moveTo>
                  <a:lnTo>
                    <a:pt x="1646" y="1"/>
                  </a:lnTo>
                  <a:cubicBezTo>
                    <a:pt x="1528" y="89"/>
                    <a:pt x="1381" y="148"/>
                    <a:pt x="1264" y="236"/>
                  </a:cubicBezTo>
                  <a:lnTo>
                    <a:pt x="1205" y="265"/>
                  </a:lnTo>
                  <a:cubicBezTo>
                    <a:pt x="852" y="882"/>
                    <a:pt x="0" y="2498"/>
                    <a:pt x="794" y="3614"/>
                  </a:cubicBezTo>
                  <a:cubicBezTo>
                    <a:pt x="911" y="3790"/>
                    <a:pt x="1117" y="3908"/>
                    <a:pt x="1352" y="3937"/>
                  </a:cubicBezTo>
                  <a:cubicBezTo>
                    <a:pt x="1146" y="3056"/>
                    <a:pt x="1117" y="2145"/>
                    <a:pt x="1264" y="1235"/>
                  </a:cubicBezTo>
                  <a:cubicBezTo>
                    <a:pt x="1352" y="882"/>
                    <a:pt x="1469" y="500"/>
                    <a:pt x="1587" y="148"/>
                  </a:cubicBezTo>
                  <a:cubicBezTo>
                    <a:pt x="1587" y="148"/>
                    <a:pt x="1616" y="59"/>
                    <a:pt x="1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6"/>
            <p:cNvSpPr/>
            <p:nvPr/>
          </p:nvSpPr>
          <p:spPr>
            <a:xfrm>
              <a:off x="6597643" y="2202623"/>
              <a:ext cx="68416" cy="23544"/>
            </a:xfrm>
            <a:custGeom>
              <a:avLst/>
              <a:gdLst/>
              <a:ahLst/>
              <a:cxnLst/>
              <a:rect l="l" t="t" r="r" b="b"/>
              <a:pathLst>
                <a:path w="1235" h="425" extrusionOk="0">
                  <a:moveTo>
                    <a:pt x="1029" y="1"/>
                  </a:moveTo>
                  <a:lnTo>
                    <a:pt x="735" y="60"/>
                  </a:lnTo>
                  <a:cubicBezTo>
                    <a:pt x="588" y="118"/>
                    <a:pt x="471" y="148"/>
                    <a:pt x="353" y="177"/>
                  </a:cubicBezTo>
                  <a:cubicBezTo>
                    <a:pt x="294" y="177"/>
                    <a:pt x="236" y="206"/>
                    <a:pt x="206" y="236"/>
                  </a:cubicBezTo>
                  <a:lnTo>
                    <a:pt x="177" y="236"/>
                  </a:lnTo>
                  <a:cubicBezTo>
                    <a:pt x="118" y="236"/>
                    <a:pt x="89" y="265"/>
                    <a:pt x="59" y="295"/>
                  </a:cubicBezTo>
                  <a:cubicBezTo>
                    <a:pt x="59" y="295"/>
                    <a:pt x="59" y="295"/>
                    <a:pt x="59" y="324"/>
                  </a:cubicBezTo>
                  <a:cubicBezTo>
                    <a:pt x="30" y="353"/>
                    <a:pt x="30" y="353"/>
                    <a:pt x="1" y="383"/>
                  </a:cubicBezTo>
                  <a:cubicBezTo>
                    <a:pt x="132" y="411"/>
                    <a:pt x="267" y="424"/>
                    <a:pt x="402" y="424"/>
                  </a:cubicBezTo>
                  <a:cubicBezTo>
                    <a:pt x="688" y="424"/>
                    <a:pt x="975" y="365"/>
                    <a:pt x="1235" y="265"/>
                  </a:cubicBezTo>
                  <a:cubicBezTo>
                    <a:pt x="1146" y="206"/>
                    <a:pt x="1058" y="118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6"/>
            <p:cNvSpPr/>
            <p:nvPr/>
          </p:nvSpPr>
          <p:spPr>
            <a:xfrm>
              <a:off x="8215305" y="1662331"/>
              <a:ext cx="205137" cy="195886"/>
            </a:xfrm>
            <a:custGeom>
              <a:avLst/>
              <a:gdLst/>
              <a:ahLst/>
              <a:cxnLst/>
              <a:rect l="l" t="t" r="r" b="b"/>
              <a:pathLst>
                <a:path w="3703" h="3536" extrusionOk="0">
                  <a:moveTo>
                    <a:pt x="2028" y="0"/>
                  </a:moveTo>
                  <a:cubicBezTo>
                    <a:pt x="1852" y="118"/>
                    <a:pt x="1675" y="235"/>
                    <a:pt x="1499" y="353"/>
                  </a:cubicBezTo>
                  <a:cubicBezTo>
                    <a:pt x="1117" y="617"/>
                    <a:pt x="853" y="1352"/>
                    <a:pt x="647" y="1734"/>
                  </a:cubicBezTo>
                  <a:cubicBezTo>
                    <a:pt x="353" y="2292"/>
                    <a:pt x="1" y="2791"/>
                    <a:pt x="647" y="3203"/>
                  </a:cubicBezTo>
                  <a:cubicBezTo>
                    <a:pt x="1002" y="3423"/>
                    <a:pt x="1406" y="3535"/>
                    <a:pt x="1809" y="3535"/>
                  </a:cubicBezTo>
                  <a:cubicBezTo>
                    <a:pt x="2105" y="3535"/>
                    <a:pt x="2400" y="3474"/>
                    <a:pt x="2674" y="3349"/>
                  </a:cubicBezTo>
                  <a:cubicBezTo>
                    <a:pt x="3703" y="2850"/>
                    <a:pt x="2616" y="941"/>
                    <a:pt x="2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6"/>
            <p:cNvSpPr/>
            <p:nvPr/>
          </p:nvSpPr>
          <p:spPr>
            <a:xfrm>
              <a:off x="6858066" y="2132656"/>
              <a:ext cx="994385" cy="658178"/>
            </a:xfrm>
            <a:custGeom>
              <a:avLst/>
              <a:gdLst/>
              <a:ahLst/>
              <a:cxnLst/>
              <a:rect l="l" t="t" r="r" b="b"/>
              <a:pathLst>
                <a:path w="17950" h="11881" extrusionOk="0">
                  <a:moveTo>
                    <a:pt x="4092" y="5571"/>
                  </a:moveTo>
                  <a:cubicBezTo>
                    <a:pt x="4093" y="5571"/>
                    <a:pt x="4091" y="5574"/>
                    <a:pt x="4084" y="5582"/>
                  </a:cubicBezTo>
                  <a:cubicBezTo>
                    <a:pt x="4082" y="5584"/>
                    <a:pt x="4081" y="5585"/>
                    <a:pt x="4079" y="5587"/>
                  </a:cubicBezTo>
                  <a:lnTo>
                    <a:pt x="4079" y="5587"/>
                  </a:lnTo>
                  <a:cubicBezTo>
                    <a:pt x="4084" y="5576"/>
                    <a:pt x="4090" y="5571"/>
                    <a:pt x="4092" y="5571"/>
                  </a:cubicBezTo>
                  <a:close/>
                  <a:moveTo>
                    <a:pt x="3966" y="5641"/>
                  </a:moveTo>
                  <a:cubicBezTo>
                    <a:pt x="3878" y="5700"/>
                    <a:pt x="3790" y="5729"/>
                    <a:pt x="3702" y="5788"/>
                  </a:cubicBezTo>
                  <a:cubicBezTo>
                    <a:pt x="3483" y="5866"/>
                    <a:pt x="3264" y="5927"/>
                    <a:pt x="3046" y="5977"/>
                  </a:cubicBezTo>
                  <a:lnTo>
                    <a:pt x="3046" y="5977"/>
                  </a:lnTo>
                  <a:cubicBezTo>
                    <a:pt x="3178" y="5867"/>
                    <a:pt x="3320" y="5773"/>
                    <a:pt x="3467" y="5700"/>
                  </a:cubicBezTo>
                  <a:cubicBezTo>
                    <a:pt x="3555" y="5670"/>
                    <a:pt x="3672" y="5641"/>
                    <a:pt x="3760" y="5641"/>
                  </a:cubicBezTo>
                  <a:close/>
                  <a:moveTo>
                    <a:pt x="5876" y="7236"/>
                  </a:moveTo>
                  <a:cubicBezTo>
                    <a:pt x="5876" y="7251"/>
                    <a:pt x="5876" y="7272"/>
                    <a:pt x="5876" y="7286"/>
                  </a:cubicBezTo>
                  <a:cubicBezTo>
                    <a:pt x="5876" y="7374"/>
                    <a:pt x="5876" y="7462"/>
                    <a:pt x="5876" y="7551"/>
                  </a:cubicBezTo>
                  <a:cubicBezTo>
                    <a:pt x="5761" y="7922"/>
                    <a:pt x="5564" y="8266"/>
                    <a:pt x="5283" y="8554"/>
                  </a:cubicBezTo>
                  <a:lnTo>
                    <a:pt x="5283" y="8554"/>
                  </a:lnTo>
                  <a:cubicBezTo>
                    <a:pt x="5287" y="8223"/>
                    <a:pt x="5377" y="7880"/>
                    <a:pt x="5552" y="7580"/>
                  </a:cubicBezTo>
                  <a:cubicBezTo>
                    <a:pt x="5611" y="7492"/>
                    <a:pt x="5670" y="7433"/>
                    <a:pt x="5729" y="7345"/>
                  </a:cubicBezTo>
                  <a:cubicBezTo>
                    <a:pt x="5774" y="7300"/>
                    <a:pt x="5836" y="7255"/>
                    <a:pt x="5876" y="7236"/>
                  </a:cubicBezTo>
                  <a:close/>
                  <a:moveTo>
                    <a:pt x="17627" y="1"/>
                  </a:moveTo>
                  <a:cubicBezTo>
                    <a:pt x="17891" y="1704"/>
                    <a:pt x="17803" y="3467"/>
                    <a:pt x="17362" y="5142"/>
                  </a:cubicBezTo>
                  <a:cubicBezTo>
                    <a:pt x="17127" y="5964"/>
                    <a:pt x="16775" y="6728"/>
                    <a:pt x="16305" y="7462"/>
                  </a:cubicBezTo>
                  <a:cubicBezTo>
                    <a:pt x="15835" y="8168"/>
                    <a:pt x="15247" y="8814"/>
                    <a:pt x="14601" y="9343"/>
                  </a:cubicBezTo>
                  <a:cubicBezTo>
                    <a:pt x="13220" y="10400"/>
                    <a:pt x="11634" y="11105"/>
                    <a:pt x="9959" y="11399"/>
                  </a:cubicBezTo>
                  <a:cubicBezTo>
                    <a:pt x="9549" y="11484"/>
                    <a:pt x="9140" y="11528"/>
                    <a:pt x="8734" y="11528"/>
                  </a:cubicBezTo>
                  <a:cubicBezTo>
                    <a:pt x="8295" y="11528"/>
                    <a:pt x="7860" y="11476"/>
                    <a:pt x="7433" y="11370"/>
                  </a:cubicBezTo>
                  <a:cubicBezTo>
                    <a:pt x="6639" y="11164"/>
                    <a:pt x="5964" y="10635"/>
                    <a:pt x="5582" y="9901"/>
                  </a:cubicBezTo>
                  <a:cubicBezTo>
                    <a:pt x="5419" y="9621"/>
                    <a:pt x="5329" y="9304"/>
                    <a:pt x="5300" y="8980"/>
                  </a:cubicBezTo>
                  <a:lnTo>
                    <a:pt x="5300" y="8980"/>
                  </a:lnTo>
                  <a:cubicBezTo>
                    <a:pt x="5377" y="8918"/>
                    <a:pt x="5451" y="8853"/>
                    <a:pt x="5523" y="8784"/>
                  </a:cubicBezTo>
                  <a:cubicBezTo>
                    <a:pt x="5846" y="8461"/>
                    <a:pt x="6081" y="8050"/>
                    <a:pt x="6228" y="7609"/>
                  </a:cubicBezTo>
                  <a:cubicBezTo>
                    <a:pt x="6257" y="7492"/>
                    <a:pt x="6257" y="7374"/>
                    <a:pt x="6257" y="7227"/>
                  </a:cubicBezTo>
                  <a:cubicBezTo>
                    <a:pt x="6257" y="7169"/>
                    <a:pt x="6228" y="7081"/>
                    <a:pt x="6169" y="6992"/>
                  </a:cubicBezTo>
                  <a:cubicBezTo>
                    <a:pt x="6121" y="6920"/>
                    <a:pt x="6013" y="6867"/>
                    <a:pt x="5911" y="6867"/>
                  </a:cubicBezTo>
                  <a:cubicBezTo>
                    <a:pt x="5889" y="6867"/>
                    <a:pt x="5867" y="6870"/>
                    <a:pt x="5846" y="6875"/>
                  </a:cubicBezTo>
                  <a:cubicBezTo>
                    <a:pt x="5699" y="6934"/>
                    <a:pt x="5582" y="6992"/>
                    <a:pt x="5494" y="7110"/>
                  </a:cubicBezTo>
                  <a:cubicBezTo>
                    <a:pt x="5406" y="7198"/>
                    <a:pt x="5347" y="7286"/>
                    <a:pt x="5288" y="7404"/>
                  </a:cubicBezTo>
                  <a:cubicBezTo>
                    <a:pt x="5024" y="7815"/>
                    <a:pt x="4906" y="8285"/>
                    <a:pt x="4906" y="8755"/>
                  </a:cubicBezTo>
                  <a:cubicBezTo>
                    <a:pt x="4906" y="8789"/>
                    <a:pt x="4907" y="8823"/>
                    <a:pt x="4908" y="8857"/>
                  </a:cubicBezTo>
                  <a:lnTo>
                    <a:pt x="4908" y="8857"/>
                  </a:lnTo>
                  <a:cubicBezTo>
                    <a:pt x="4382" y="9222"/>
                    <a:pt x="3762" y="9433"/>
                    <a:pt x="3103" y="9433"/>
                  </a:cubicBezTo>
                  <a:cubicBezTo>
                    <a:pt x="3068" y="9433"/>
                    <a:pt x="3032" y="9432"/>
                    <a:pt x="2997" y="9431"/>
                  </a:cubicBezTo>
                  <a:cubicBezTo>
                    <a:pt x="2615" y="9401"/>
                    <a:pt x="2262" y="9196"/>
                    <a:pt x="2115" y="8843"/>
                  </a:cubicBezTo>
                  <a:cubicBezTo>
                    <a:pt x="1968" y="8461"/>
                    <a:pt x="1968" y="8050"/>
                    <a:pt x="2056" y="7639"/>
                  </a:cubicBezTo>
                  <a:cubicBezTo>
                    <a:pt x="2174" y="7257"/>
                    <a:pt x="2321" y="6846"/>
                    <a:pt x="2556" y="6522"/>
                  </a:cubicBezTo>
                  <a:cubicBezTo>
                    <a:pt x="2635" y="6404"/>
                    <a:pt x="2724" y="6292"/>
                    <a:pt x="2820" y="6189"/>
                  </a:cubicBezTo>
                  <a:lnTo>
                    <a:pt x="2820" y="6189"/>
                  </a:lnTo>
                  <a:cubicBezTo>
                    <a:pt x="3134" y="6137"/>
                    <a:pt x="3455" y="6044"/>
                    <a:pt x="3760" y="5935"/>
                  </a:cubicBezTo>
                  <a:cubicBezTo>
                    <a:pt x="3878" y="5905"/>
                    <a:pt x="3995" y="5847"/>
                    <a:pt x="4084" y="5817"/>
                  </a:cubicBezTo>
                  <a:cubicBezTo>
                    <a:pt x="4142" y="5788"/>
                    <a:pt x="4201" y="5729"/>
                    <a:pt x="4260" y="5700"/>
                  </a:cubicBezTo>
                  <a:cubicBezTo>
                    <a:pt x="4289" y="5641"/>
                    <a:pt x="4319" y="5553"/>
                    <a:pt x="4260" y="5494"/>
                  </a:cubicBezTo>
                  <a:cubicBezTo>
                    <a:pt x="4230" y="5465"/>
                    <a:pt x="4230" y="5435"/>
                    <a:pt x="4201" y="5435"/>
                  </a:cubicBezTo>
                  <a:lnTo>
                    <a:pt x="4142" y="5435"/>
                  </a:lnTo>
                  <a:cubicBezTo>
                    <a:pt x="4084" y="5421"/>
                    <a:pt x="4017" y="5413"/>
                    <a:pt x="3951" y="5413"/>
                  </a:cubicBezTo>
                  <a:cubicBezTo>
                    <a:pt x="3885" y="5413"/>
                    <a:pt x="3819" y="5421"/>
                    <a:pt x="3760" y="5435"/>
                  </a:cubicBezTo>
                  <a:cubicBezTo>
                    <a:pt x="3643" y="5435"/>
                    <a:pt x="3525" y="5465"/>
                    <a:pt x="3437" y="5494"/>
                  </a:cubicBezTo>
                  <a:cubicBezTo>
                    <a:pt x="3114" y="5623"/>
                    <a:pt x="2838" y="5816"/>
                    <a:pt x="2610" y="6060"/>
                  </a:cubicBezTo>
                  <a:lnTo>
                    <a:pt x="2610" y="6060"/>
                  </a:lnTo>
                  <a:cubicBezTo>
                    <a:pt x="2562" y="6068"/>
                    <a:pt x="2515" y="6075"/>
                    <a:pt x="2468" y="6082"/>
                  </a:cubicBezTo>
                  <a:cubicBezTo>
                    <a:pt x="2270" y="6108"/>
                    <a:pt x="2078" y="6123"/>
                    <a:pt x="1886" y="6123"/>
                  </a:cubicBezTo>
                  <a:cubicBezTo>
                    <a:pt x="1651" y="6123"/>
                    <a:pt x="1418" y="6101"/>
                    <a:pt x="1175" y="6052"/>
                  </a:cubicBezTo>
                  <a:cubicBezTo>
                    <a:pt x="970" y="6023"/>
                    <a:pt x="764" y="5964"/>
                    <a:pt x="588" y="5847"/>
                  </a:cubicBezTo>
                  <a:cubicBezTo>
                    <a:pt x="411" y="5759"/>
                    <a:pt x="264" y="5612"/>
                    <a:pt x="147" y="5435"/>
                  </a:cubicBezTo>
                  <a:cubicBezTo>
                    <a:pt x="59" y="5259"/>
                    <a:pt x="235" y="5083"/>
                    <a:pt x="411" y="4965"/>
                  </a:cubicBezTo>
                  <a:cubicBezTo>
                    <a:pt x="617" y="4877"/>
                    <a:pt x="793" y="4789"/>
                    <a:pt x="1028" y="4730"/>
                  </a:cubicBezTo>
                  <a:cubicBezTo>
                    <a:pt x="1440" y="4613"/>
                    <a:pt x="1851" y="4554"/>
                    <a:pt x="2292" y="4495"/>
                  </a:cubicBezTo>
                  <a:lnTo>
                    <a:pt x="2292" y="4495"/>
                  </a:lnTo>
                  <a:cubicBezTo>
                    <a:pt x="1851" y="4525"/>
                    <a:pt x="1410" y="4554"/>
                    <a:pt x="999" y="4672"/>
                  </a:cubicBezTo>
                  <a:cubicBezTo>
                    <a:pt x="793" y="4701"/>
                    <a:pt x="588" y="4789"/>
                    <a:pt x="382" y="4877"/>
                  </a:cubicBezTo>
                  <a:cubicBezTo>
                    <a:pt x="264" y="4936"/>
                    <a:pt x="176" y="4995"/>
                    <a:pt x="118" y="5083"/>
                  </a:cubicBezTo>
                  <a:cubicBezTo>
                    <a:pt x="29" y="5171"/>
                    <a:pt x="0" y="5318"/>
                    <a:pt x="59" y="5435"/>
                  </a:cubicBezTo>
                  <a:cubicBezTo>
                    <a:pt x="294" y="5817"/>
                    <a:pt x="705" y="6082"/>
                    <a:pt x="1175" y="6170"/>
                  </a:cubicBezTo>
                  <a:cubicBezTo>
                    <a:pt x="1441" y="6227"/>
                    <a:pt x="1719" y="6259"/>
                    <a:pt x="2009" y="6259"/>
                  </a:cubicBezTo>
                  <a:cubicBezTo>
                    <a:pt x="2157" y="6259"/>
                    <a:pt x="2308" y="6251"/>
                    <a:pt x="2463" y="6233"/>
                  </a:cubicBezTo>
                  <a:lnTo>
                    <a:pt x="2463" y="6233"/>
                  </a:lnTo>
                  <a:cubicBezTo>
                    <a:pt x="2434" y="6270"/>
                    <a:pt x="2406" y="6307"/>
                    <a:pt x="2380" y="6346"/>
                  </a:cubicBezTo>
                  <a:cubicBezTo>
                    <a:pt x="2115" y="6699"/>
                    <a:pt x="1939" y="7139"/>
                    <a:pt x="1821" y="7551"/>
                  </a:cubicBezTo>
                  <a:cubicBezTo>
                    <a:pt x="1675" y="8021"/>
                    <a:pt x="1675" y="8491"/>
                    <a:pt x="1851" y="8931"/>
                  </a:cubicBezTo>
                  <a:cubicBezTo>
                    <a:pt x="1939" y="9166"/>
                    <a:pt x="2115" y="9372"/>
                    <a:pt x="2321" y="9489"/>
                  </a:cubicBezTo>
                  <a:cubicBezTo>
                    <a:pt x="2527" y="9607"/>
                    <a:pt x="2762" y="9695"/>
                    <a:pt x="2997" y="9695"/>
                  </a:cubicBezTo>
                  <a:cubicBezTo>
                    <a:pt x="3069" y="9700"/>
                    <a:pt x="3142" y="9702"/>
                    <a:pt x="3214" y="9702"/>
                  </a:cubicBezTo>
                  <a:cubicBezTo>
                    <a:pt x="3832" y="9702"/>
                    <a:pt x="4429" y="9537"/>
                    <a:pt x="4948" y="9224"/>
                  </a:cubicBezTo>
                  <a:lnTo>
                    <a:pt x="4948" y="9224"/>
                  </a:lnTo>
                  <a:cubicBezTo>
                    <a:pt x="4999" y="9517"/>
                    <a:pt x="5096" y="9810"/>
                    <a:pt x="5229" y="10077"/>
                  </a:cubicBezTo>
                  <a:cubicBezTo>
                    <a:pt x="5670" y="10900"/>
                    <a:pt x="6434" y="11487"/>
                    <a:pt x="7344" y="11722"/>
                  </a:cubicBezTo>
                  <a:cubicBezTo>
                    <a:pt x="7787" y="11829"/>
                    <a:pt x="8245" y="11880"/>
                    <a:pt x="8707" y="11880"/>
                  </a:cubicBezTo>
                  <a:cubicBezTo>
                    <a:pt x="9134" y="11880"/>
                    <a:pt x="9565" y="11836"/>
                    <a:pt x="9988" y="11752"/>
                  </a:cubicBezTo>
                  <a:cubicBezTo>
                    <a:pt x="11751" y="11428"/>
                    <a:pt x="13396" y="10694"/>
                    <a:pt x="14777" y="9578"/>
                  </a:cubicBezTo>
                  <a:cubicBezTo>
                    <a:pt x="15453" y="9019"/>
                    <a:pt x="16011" y="8344"/>
                    <a:pt x="16510" y="7609"/>
                  </a:cubicBezTo>
                  <a:cubicBezTo>
                    <a:pt x="16951" y="6846"/>
                    <a:pt x="17303" y="6023"/>
                    <a:pt x="17538" y="5171"/>
                  </a:cubicBezTo>
                  <a:cubicBezTo>
                    <a:pt x="17920" y="3467"/>
                    <a:pt x="17950" y="1704"/>
                    <a:pt x="17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6"/>
            <p:cNvSpPr/>
            <p:nvPr/>
          </p:nvSpPr>
          <p:spPr>
            <a:xfrm>
              <a:off x="8174643" y="1535360"/>
              <a:ext cx="45648" cy="75618"/>
            </a:xfrm>
            <a:custGeom>
              <a:avLst/>
              <a:gdLst/>
              <a:ahLst/>
              <a:cxnLst/>
              <a:rect l="l" t="t" r="r" b="b"/>
              <a:pathLst>
                <a:path w="824" h="1365" extrusionOk="0">
                  <a:moveTo>
                    <a:pt x="735" y="1"/>
                  </a:moveTo>
                  <a:cubicBezTo>
                    <a:pt x="706" y="207"/>
                    <a:pt x="706" y="442"/>
                    <a:pt x="647" y="647"/>
                  </a:cubicBezTo>
                  <a:cubicBezTo>
                    <a:pt x="617" y="853"/>
                    <a:pt x="559" y="1088"/>
                    <a:pt x="441" y="1147"/>
                  </a:cubicBezTo>
                  <a:cubicBezTo>
                    <a:pt x="419" y="1169"/>
                    <a:pt x="396" y="1179"/>
                    <a:pt x="374" y="1179"/>
                  </a:cubicBezTo>
                  <a:cubicBezTo>
                    <a:pt x="338" y="1179"/>
                    <a:pt x="301" y="1154"/>
                    <a:pt x="265" y="1117"/>
                  </a:cubicBezTo>
                  <a:cubicBezTo>
                    <a:pt x="206" y="1059"/>
                    <a:pt x="177" y="970"/>
                    <a:pt x="147" y="882"/>
                  </a:cubicBezTo>
                  <a:cubicBezTo>
                    <a:pt x="118" y="647"/>
                    <a:pt x="59" y="442"/>
                    <a:pt x="30" y="236"/>
                  </a:cubicBezTo>
                  <a:cubicBezTo>
                    <a:pt x="0" y="442"/>
                    <a:pt x="0" y="677"/>
                    <a:pt x="30" y="912"/>
                  </a:cubicBezTo>
                  <a:cubicBezTo>
                    <a:pt x="30" y="1029"/>
                    <a:pt x="59" y="1147"/>
                    <a:pt x="147" y="1235"/>
                  </a:cubicBezTo>
                  <a:cubicBezTo>
                    <a:pt x="177" y="1294"/>
                    <a:pt x="236" y="1352"/>
                    <a:pt x="324" y="1352"/>
                  </a:cubicBezTo>
                  <a:cubicBezTo>
                    <a:pt x="349" y="1361"/>
                    <a:pt x="373" y="1365"/>
                    <a:pt x="394" y="1365"/>
                  </a:cubicBezTo>
                  <a:cubicBezTo>
                    <a:pt x="446" y="1365"/>
                    <a:pt x="488" y="1344"/>
                    <a:pt x="529" y="1323"/>
                  </a:cubicBezTo>
                  <a:cubicBezTo>
                    <a:pt x="647" y="1235"/>
                    <a:pt x="706" y="1117"/>
                    <a:pt x="735" y="1000"/>
                  </a:cubicBezTo>
                  <a:cubicBezTo>
                    <a:pt x="764" y="882"/>
                    <a:pt x="794" y="765"/>
                    <a:pt x="794" y="647"/>
                  </a:cubicBezTo>
                  <a:cubicBezTo>
                    <a:pt x="823" y="442"/>
                    <a:pt x="794" y="207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6"/>
            <p:cNvSpPr/>
            <p:nvPr/>
          </p:nvSpPr>
          <p:spPr>
            <a:xfrm>
              <a:off x="7141203" y="3050814"/>
              <a:ext cx="514366" cy="331609"/>
            </a:xfrm>
            <a:custGeom>
              <a:avLst/>
              <a:gdLst/>
              <a:ahLst/>
              <a:cxnLst/>
              <a:rect l="l" t="t" r="r" b="b"/>
              <a:pathLst>
                <a:path w="9285" h="5986" extrusionOk="0">
                  <a:moveTo>
                    <a:pt x="4954" y="0"/>
                  </a:moveTo>
                  <a:cubicBezTo>
                    <a:pt x="3633" y="0"/>
                    <a:pt x="1558" y="2287"/>
                    <a:pt x="1558" y="2287"/>
                  </a:cubicBezTo>
                  <a:lnTo>
                    <a:pt x="1" y="5665"/>
                  </a:lnTo>
                  <a:cubicBezTo>
                    <a:pt x="2" y="5664"/>
                    <a:pt x="9" y="5663"/>
                    <a:pt x="20" y="5663"/>
                  </a:cubicBezTo>
                  <a:cubicBezTo>
                    <a:pt x="195" y="5663"/>
                    <a:pt x="1475" y="5871"/>
                    <a:pt x="1558" y="5871"/>
                  </a:cubicBezTo>
                  <a:cubicBezTo>
                    <a:pt x="2147" y="5949"/>
                    <a:pt x="2736" y="5985"/>
                    <a:pt x="3326" y="5985"/>
                  </a:cubicBezTo>
                  <a:cubicBezTo>
                    <a:pt x="3853" y="5985"/>
                    <a:pt x="4380" y="5956"/>
                    <a:pt x="4907" y="5900"/>
                  </a:cubicBezTo>
                  <a:cubicBezTo>
                    <a:pt x="6023" y="5783"/>
                    <a:pt x="7198" y="5518"/>
                    <a:pt x="8050" y="4784"/>
                  </a:cubicBezTo>
                  <a:cubicBezTo>
                    <a:pt x="8373" y="4520"/>
                    <a:pt x="8638" y="4167"/>
                    <a:pt x="8814" y="3785"/>
                  </a:cubicBezTo>
                  <a:cubicBezTo>
                    <a:pt x="8902" y="3580"/>
                    <a:pt x="9284" y="2228"/>
                    <a:pt x="8902" y="2228"/>
                  </a:cubicBezTo>
                  <a:cubicBezTo>
                    <a:pt x="8667" y="2258"/>
                    <a:pt x="8432" y="2316"/>
                    <a:pt x="8226" y="2434"/>
                  </a:cubicBezTo>
                  <a:cubicBezTo>
                    <a:pt x="7962" y="2493"/>
                    <a:pt x="7668" y="2551"/>
                    <a:pt x="7404" y="2551"/>
                  </a:cubicBezTo>
                  <a:cubicBezTo>
                    <a:pt x="7073" y="2617"/>
                    <a:pt x="6743" y="2650"/>
                    <a:pt x="6412" y="2650"/>
                  </a:cubicBezTo>
                  <a:cubicBezTo>
                    <a:pt x="6302" y="2650"/>
                    <a:pt x="6192" y="2647"/>
                    <a:pt x="6082" y="2639"/>
                  </a:cubicBezTo>
                  <a:cubicBezTo>
                    <a:pt x="5671" y="2639"/>
                    <a:pt x="5259" y="2581"/>
                    <a:pt x="4907" y="2404"/>
                  </a:cubicBezTo>
                  <a:cubicBezTo>
                    <a:pt x="3262" y="1376"/>
                    <a:pt x="5906" y="906"/>
                    <a:pt x="5847" y="701"/>
                  </a:cubicBezTo>
                  <a:cubicBezTo>
                    <a:pt x="5661" y="196"/>
                    <a:pt x="5339" y="0"/>
                    <a:pt x="495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6"/>
            <p:cNvSpPr/>
            <p:nvPr/>
          </p:nvSpPr>
          <p:spPr>
            <a:xfrm>
              <a:off x="7141203" y="3167703"/>
              <a:ext cx="97721" cy="200262"/>
            </a:xfrm>
            <a:custGeom>
              <a:avLst/>
              <a:gdLst/>
              <a:ahLst/>
              <a:cxnLst/>
              <a:rect l="l" t="t" r="r" b="b"/>
              <a:pathLst>
                <a:path w="1764" h="3615" extrusionOk="0">
                  <a:moveTo>
                    <a:pt x="1734" y="1"/>
                  </a:moveTo>
                  <a:lnTo>
                    <a:pt x="1558" y="177"/>
                  </a:lnTo>
                  <a:lnTo>
                    <a:pt x="1" y="3555"/>
                  </a:lnTo>
                  <a:cubicBezTo>
                    <a:pt x="148" y="3555"/>
                    <a:pt x="295" y="3585"/>
                    <a:pt x="471" y="3614"/>
                  </a:cubicBezTo>
                  <a:cubicBezTo>
                    <a:pt x="676" y="3291"/>
                    <a:pt x="882" y="2997"/>
                    <a:pt x="1058" y="2674"/>
                  </a:cubicBezTo>
                  <a:cubicBezTo>
                    <a:pt x="1528" y="1881"/>
                    <a:pt x="1763" y="941"/>
                    <a:pt x="1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7" name="Google Shape;2797;p7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0BF69-61D5-807C-33E5-0D0E4ECA0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 your bed!</a:t>
            </a:r>
            <a:br>
              <a:rPr lang="en-US"/>
            </a:br>
            <a:endParaRPr lang="en-US"/>
          </a:p>
          <a:p>
            <a:r>
              <a:rPr lang="en-US"/>
              <a:t>Schedule around your most productive time.</a:t>
            </a:r>
            <a:br>
              <a:rPr lang="en-US"/>
            </a:br>
            <a:endParaRPr lang="en-US"/>
          </a:p>
          <a:p>
            <a:r>
              <a:rPr lang="en-US"/>
              <a:t>Block your calendar.</a:t>
            </a:r>
          </a:p>
        </p:txBody>
      </p:sp>
      <p:pic>
        <p:nvPicPr>
          <p:cNvPr id="2" name="Picture 3" descr="A picture containing indoor, bed, sofa, pillow&#10;&#10;Description automatically generated">
            <a:extLst>
              <a:ext uri="{FF2B5EF4-FFF2-40B4-BE49-F238E27FC236}">
                <a16:creationId xmlns:a16="http://schemas.microsoft.com/office/drawing/2014/main" id="{CE8601B5-0171-555C-8CAC-8033355D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841" y="1379024"/>
            <a:ext cx="2743200" cy="948214"/>
          </a:xfrm>
          <a:prstGeom prst="rect">
            <a:avLst/>
          </a:prstGeom>
        </p:spPr>
      </p:pic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845B5AA-5391-FEEB-E304-FA016EDD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41" y="3292633"/>
            <a:ext cx="2347111" cy="1562855"/>
          </a:xfrm>
          <a:prstGeom prst="rect">
            <a:avLst/>
          </a:prstGeom>
        </p:spPr>
      </p:pic>
      <p:pic>
        <p:nvPicPr>
          <p:cNvPr id="5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C818B30-20E5-1EC6-1E53-12758703B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504" y="2903239"/>
            <a:ext cx="1951211" cy="19512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" name="Google Shape;1689;p64"/>
          <p:cNvGrpSpPr/>
          <p:nvPr/>
        </p:nvGrpSpPr>
        <p:grpSpPr>
          <a:xfrm>
            <a:off x="4939195" y="4224860"/>
            <a:ext cx="1779618" cy="680752"/>
            <a:chOff x="6460945" y="4155274"/>
            <a:chExt cx="1779618" cy="680752"/>
          </a:xfrm>
        </p:grpSpPr>
        <p:grpSp>
          <p:nvGrpSpPr>
            <p:cNvPr id="1690" name="Google Shape;1690;p64"/>
            <p:cNvGrpSpPr/>
            <p:nvPr/>
          </p:nvGrpSpPr>
          <p:grpSpPr>
            <a:xfrm>
              <a:off x="6826943" y="4258421"/>
              <a:ext cx="189425" cy="557741"/>
              <a:chOff x="1538085" y="1915884"/>
              <a:chExt cx="119927" cy="353269"/>
            </a:xfrm>
          </p:grpSpPr>
          <p:sp>
            <p:nvSpPr>
              <p:cNvPr id="1691" name="Google Shape;1691;p64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64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4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4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4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6" name="Google Shape;1696;p64"/>
            <p:cNvGrpSpPr/>
            <p:nvPr/>
          </p:nvGrpSpPr>
          <p:grpSpPr>
            <a:xfrm>
              <a:off x="7908012" y="4319937"/>
              <a:ext cx="172995" cy="509414"/>
              <a:chOff x="1538085" y="1915884"/>
              <a:chExt cx="119927" cy="353269"/>
            </a:xfrm>
          </p:grpSpPr>
          <p:sp>
            <p:nvSpPr>
              <p:cNvPr id="1697" name="Google Shape;1697;p64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4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4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64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64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2" name="Google Shape;1702;p64"/>
            <p:cNvGrpSpPr/>
            <p:nvPr/>
          </p:nvGrpSpPr>
          <p:grpSpPr>
            <a:xfrm>
              <a:off x="6460945" y="4155274"/>
              <a:ext cx="1779618" cy="680752"/>
              <a:chOff x="1158083" y="1875109"/>
              <a:chExt cx="1096770" cy="419622"/>
            </a:xfrm>
          </p:grpSpPr>
          <p:sp>
            <p:nvSpPr>
              <p:cNvPr id="1703" name="Google Shape;1703;p64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64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4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64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64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4"/>
              <p:cNvSpPr/>
              <p:nvPr/>
            </p:nvSpPr>
            <p:spPr>
              <a:xfrm>
                <a:off x="1923995" y="1945766"/>
                <a:ext cx="63712" cy="119896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625" extrusionOk="0">
                    <a:moveTo>
                      <a:pt x="3520" y="0"/>
                    </a:moveTo>
                    <a:cubicBezTo>
                      <a:pt x="1302" y="1094"/>
                      <a:pt x="1" y="3667"/>
                      <a:pt x="385" y="6240"/>
                    </a:cubicBezTo>
                    <a:lnTo>
                      <a:pt x="563" y="6624"/>
                    </a:lnTo>
                    <a:cubicBezTo>
                      <a:pt x="2071" y="4761"/>
                      <a:pt x="3106" y="2455"/>
                      <a:pt x="35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64"/>
              <p:cNvSpPr/>
              <p:nvPr/>
            </p:nvSpPr>
            <p:spPr>
              <a:xfrm>
                <a:off x="1886005" y="1914184"/>
                <a:ext cx="46046" cy="15254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429" extrusionOk="0">
                    <a:moveTo>
                      <a:pt x="1449" y="0"/>
                    </a:moveTo>
                    <a:cubicBezTo>
                      <a:pt x="0" y="2455"/>
                      <a:pt x="148" y="5826"/>
                      <a:pt x="1774" y="8428"/>
                    </a:cubicBezTo>
                    <a:lnTo>
                      <a:pt x="2425" y="7985"/>
                    </a:lnTo>
                    <a:cubicBezTo>
                      <a:pt x="2543" y="5323"/>
                      <a:pt x="2218" y="2603"/>
                      <a:pt x="1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64"/>
              <p:cNvSpPr/>
              <p:nvPr/>
            </p:nvSpPr>
            <p:spPr>
              <a:xfrm>
                <a:off x="1873155" y="1981619"/>
                <a:ext cx="63712" cy="7868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4348" extrusionOk="0">
                    <a:moveTo>
                      <a:pt x="89" y="0"/>
                    </a:moveTo>
                    <a:lnTo>
                      <a:pt x="89" y="0"/>
                    </a:lnTo>
                    <a:cubicBezTo>
                      <a:pt x="0" y="1597"/>
                      <a:pt x="917" y="3283"/>
                      <a:pt x="2337" y="4111"/>
                    </a:cubicBezTo>
                    <a:lnTo>
                      <a:pt x="3519" y="4348"/>
                    </a:lnTo>
                    <a:cubicBezTo>
                      <a:pt x="2898" y="2573"/>
                      <a:pt x="1656" y="1035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64"/>
              <p:cNvSpPr/>
              <p:nvPr/>
            </p:nvSpPr>
            <p:spPr>
              <a:xfrm>
                <a:off x="1912231" y="1958073"/>
                <a:ext cx="39078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6004" extrusionOk="0">
                    <a:moveTo>
                      <a:pt x="1508" y="0"/>
                    </a:moveTo>
                    <a:lnTo>
                      <a:pt x="1508" y="0"/>
                    </a:lnTo>
                    <a:cubicBezTo>
                      <a:pt x="296" y="1627"/>
                      <a:pt x="0" y="3963"/>
                      <a:pt x="739" y="6003"/>
                    </a:cubicBezTo>
                    <a:lnTo>
                      <a:pt x="1420" y="5501"/>
                    </a:lnTo>
                    <a:cubicBezTo>
                      <a:pt x="2129" y="3845"/>
                      <a:pt x="2159" y="1804"/>
                      <a:pt x="15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64"/>
              <p:cNvSpPr/>
              <p:nvPr/>
            </p:nvSpPr>
            <p:spPr>
              <a:xfrm>
                <a:off x="1888141" y="2051842"/>
                <a:ext cx="70138" cy="23881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13196" extrusionOk="0">
                    <a:moveTo>
                      <a:pt x="1515" y="1"/>
                    </a:moveTo>
                    <a:cubicBezTo>
                      <a:pt x="1066" y="1"/>
                      <a:pt x="595" y="268"/>
                      <a:pt x="355" y="675"/>
                    </a:cubicBezTo>
                    <a:cubicBezTo>
                      <a:pt x="0" y="1296"/>
                      <a:pt x="89" y="2153"/>
                      <a:pt x="207" y="2893"/>
                    </a:cubicBezTo>
                    <a:cubicBezTo>
                      <a:pt x="740" y="6323"/>
                      <a:pt x="1479" y="9753"/>
                      <a:pt x="2248" y="13184"/>
                    </a:cubicBezTo>
                    <a:cubicBezTo>
                      <a:pt x="2279" y="13192"/>
                      <a:pt x="2309" y="13195"/>
                      <a:pt x="2338" y="13195"/>
                    </a:cubicBezTo>
                    <a:cubicBezTo>
                      <a:pt x="2638" y="13195"/>
                      <a:pt x="2815" y="12795"/>
                      <a:pt x="2869" y="12444"/>
                    </a:cubicBezTo>
                    <a:cubicBezTo>
                      <a:pt x="3490" y="8955"/>
                      <a:pt x="3815" y="5347"/>
                      <a:pt x="3874" y="1739"/>
                    </a:cubicBezTo>
                    <a:cubicBezTo>
                      <a:pt x="3874" y="1414"/>
                      <a:pt x="3874" y="1029"/>
                      <a:pt x="3667" y="704"/>
                    </a:cubicBezTo>
                    <a:cubicBezTo>
                      <a:pt x="3537" y="486"/>
                      <a:pt x="3278" y="301"/>
                      <a:pt x="3032" y="301"/>
                    </a:cubicBezTo>
                    <a:cubicBezTo>
                      <a:pt x="2944" y="301"/>
                      <a:pt x="2858" y="324"/>
                      <a:pt x="2780" y="379"/>
                    </a:cubicBezTo>
                    <a:lnTo>
                      <a:pt x="2248" y="320"/>
                    </a:lnTo>
                    <a:cubicBezTo>
                      <a:pt x="2048" y="98"/>
                      <a:pt x="1785" y="1"/>
                      <a:pt x="1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64"/>
              <p:cNvSpPr/>
              <p:nvPr/>
            </p:nvSpPr>
            <p:spPr>
              <a:xfrm>
                <a:off x="1899381" y="2153429"/>
                <a:ext cx="22498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2" extrusionOk="0">
                    <a:moveTo>
                      <a:pt x="266" y="0"/>
                    </a:moveTo>
                    <a:cubicBezTo>
                      <a:pt x="178" y="0"/>
                      <a:pt x="119" y="30"/>
                      <a:pt x="59" y="89"/>
                    </a:cubicBezTo>
                    <a:cubicBezTo>
                      <a:pt x="30" y="118"/>
                      <a:pt x="0" y="178"/>
                      <a:pt x="0" y="266"/>
                    </a:cubicBezTo>
                    <a:cubicBezTo>
                      <a:pt x="0" y="325"/>
                      <a:pt x="30" y="414"/>
                      <a:pt x="59" y="444"/>
                    </a:cubicBezTo>
                    <a:lnTo>
                      <a:pt x="119" y="473"/>
                    </a:lnTo>
                    <a:cubicBezTo>
                      <a:pt x="178" y="532"/>
                      <a:pt x="207" y="532"/>
                      <a:pt x="266" y="532"/>
                    </a:cubicBezTo>
                    <a:cubicBezTo>
                      <a:pt x="503" y="562"/>
                      <a:pt x="740" y="592"/>
                      <a:pt x="1006" y="592"/>
                    </a:cubicBezTo>
                    <a:cubicBezTo>
                      <a:pt x="1065" y="592"/>
                      <a:pt x="1154" y="562"/>
                      <a:pt x="1183" y="532"/>
                    </a:cubicBezTo>
                    <a:cubicBezTo>
                      <a:pt x="1213" y="473"/>
                      <a:pt x="1242" y="414"/>
                      <a:pt x="1242" y="325"/>
                    </a:cubicBezTo>
                    <a:cubicBezTo>
                      <a:pt x="1242" y="266"/>
                      <a:pt x="1213" y="178"/>
                      <a:pt x="1183" y="148"/>
                    </a:cubicBezTo>
                    <a:lnTo>
                      <a:pt x="1154" y="118"/>
                    </a:lnTo>
                    <a:cubicBezTo>
                      <a:pt x="1095" y="89"/>
                      <a:pt x="1065" y="89"/>
                      <a:pt x="1006" y="89"/>
                    </a:cubicBezTo>
                    <a:cubicBezTo>
                      <a:pt x="740" y="30"/>
                      <a:pt x="503" y="0"/>
                      <a:pt x="266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64"/>
              <p:cNvSpPr/>
              <p:nvPr/>
            </p:nvSpPr>
            <p:spPr>
              <a:xfrm>
                <a:off x="1934710" y="2185535"/>
                <a:ext cx="18752" cy="9646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33" extrusionOk="0">
                    <a:moveTo>
                      <a:pt x="266" y="1"/>
                    </a:moveTo>
                    <a:cubicBezTo>
                      <a:pt x="178" y="1"/>
                      <a:pt x="118" y="30"/>
                      <a:pt x="59" y="89"/>
                    </a:cubicBezTo>
                    <a:cubicBezTo>
                      <a:pt x="30" y="119"/>
                      <a:pt x="0" y="178"/>
                      <a:pt x="0" y="267"/>
                    </a:cubicBezTo>
                    <a:cubicBezTo>
                      <a:pt x="0" y="326"/>
                      <a:pt x="30" y="415"/>
                      <a:pt x="59" y="444"/>
                    </a:cubicBezTo>
                    <a:cubicBezTo>
                      <a:pt x="148" y="474"/>
                      <a:pt x="178" y="533"/>
                      <a:pt x="266" y="533"/>
                    </a:cubicBezTo>
                    <a:lnTo>
                      <a:pt x="769" y="533"/>
                    </a:lnTo>
                    <a:cubicBezTo>
                      <a:pt x="858" y="533"/>
                      <a:pt x="917" y="474"/>
                      <a:pt x="976" y="444"/>
                    </a:cubicBezTo>
                    <a:cubicBezTo>
                      <a:pt x="1006" y="415"/>
                      <a:pt x="1035" y="326"/>
                      <a:pt x="1035" y="267"/>
                    </a:cubicBezTo>
                    <a:cubicBezTo>
                      <a:pt x="1035" y="178"/>
                      <a:pt x="1006" y="119"/>
                      <a:pt x="976" y="89"/>
                    </a:cubicBezTo>
                    <a:cubicBezTo>
                      <a:pt x="917" y="30"/>
                      <a:pt x="858" y="1"/>
                      <a:pt x="769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64"/>
              <p:cNvSpPr/>
              <p:nvPr/>
            </p:nvSpPr>
            <p:spPr>
              <a:xfrm>
                <a:off x="1910620" y="2208557"/>
                <a:ext cx="18209" cy="910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03" extrusionOk="0">
                    <a:moveTo>
                      <a:pt x="296" y="0"/>
                    </a:moveTo>
                    <a:cubicBezTo>
                      <a:pt x="237" y="0"/>
                      <a:pt x="148" y="0"/>
                      <a:pt x="119" y="30"/>
                    </a:cubicBezTo>
                    <a:cubicBezTo>
                      <a:pt x="89" y="59"/>
                      <a:pt x="0" y="148"/>
                      <a:pt x="0" y="178"/>
                    </a:cubicBezTo>
                    <a:cubicBezTo>
                      <a:pt x="0" y="237"/>
                      <a:pt x="0" y="325"/>
                      <a:pt x="30" y="355"/>
                    </a:cubicBezTo>
                    <a:cubicBezTo>
                      <a:pt x="30" y="444"/>
                      <a:pt x="89" y="473"/>
                      <a:pt x="148" y="473"/>
                    </a:cubicBezTo>
                    <a:cubicBezTo>
                      <a:pt x="326" y="503"/>
                      <a:pt x="562" y="503"/>
                      <a:pt x="740" y="503"/>
                    </a:cubicBezTo>
                    <a:cubicBezTo>
                      <a:pt x="828" y="503"/>
                      <a:pt x="888" y="473"/>
                      <a:pt x="917" y="444"/>
                    </a:cubicBezTo>
                    <a:cubicBezTo>
                      <a:pt x="976" y="385"/>
                      <a:pt x="1006" y="325"/>
                      <a:pt x="1006" y="237"/>
                    </a:cubicBezTo>
                    <a:cubicBezTo>
                      <a:pt x="1006" y="178"/>
                      <a:pt x="976" y="89"/>
                      <a:pt x="917" y="59"/>
                    </a:cubicBezTo>
                    <a:cubicBezTo>
                      <a:pt x="888" y="30"/>
                      <a:pt x="828" y="0"/>
                      <a:pt x="740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64"/>
              <p:cNvSpPr/>
              <p:nvPr/>
            </p:nvSpPr>
            <p:spPr>
              <a:xfrm>
                <a:off x="1772000" y="1898131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64"/>
              <p:cNvSpPr/>
              <p:nvPr/>
            </p:nvSpPr>
            <p:spPr>
              <a:xfrm>
                <a:off x="1743621" y="1877245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64"/>
              <p:cNvSpPr/>
              <p:nvPr/>
            </p:nvSpPr>
            <p:spPr>
              <a:xfrm>
                <a:off x="1715785" y="1900809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64"/>
              <p:cNvSpPr/>
              <p:nvPr/>
            </p:nvSpPr>
            <p:spPr>
              <a:xfrm>
                <a:off x="1756471" y="1875109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4"/>
              <p:cNvSpPr/>
              <p:nvPr/>
            </p:nvSpPr>
            <p:spPr>
              <a:xfrm>
                <a:off x="1728110" y="1974054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4"/>
              <p:cNvSpPr/>
              <p:nvPr/>
            </p:nvSpPr>
            <p:spPr>
              <a:xfrm>
                <a:off x="1771457" y="2115965"/>
                <a:ext cx="19295" cy="1017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562" extrusionOk="0">
                    <a:moveTo>
                      <a:pt x="829" y="0"/>
                    </a:moveTo>
                    <a:cubicBezTo>
                      <a:pt x="622" y="0"/>
                      <a:pt x="444" y="0"/>
                      <a:pt x="267" y="30"/>
                    </a:cubicBezTo>
                    <a:cubicBezTo>
                      <a:pt x="178" y="30"/>
                      <a:pt x="119" y="89"/>
                      <a:pt x="89" y="118"/>
                    </a:cubicBezTo>
                    <a:cubicBezTo>
                      <a:pt x="30" y="148"/>
                      <a:pt x="1" y="237"/>
                      <a:pt x="1" y="296"/>
                    </a:cubicBezTo>
                    <a:cubicBezTo>
                      <a:pt x="1" y="385"/>
                      <a:pt x="30" y="444"/>
                      <a:pt x="89" y="473"/>
                    </a:cubicBezTo>
                    <a:cubicBezTo>
                      <a:pt x="148" y="532"/>
                      <a:pt x="178" y="562"/>
                      <a:pt x="267" y="562"/>
                    </a:cubicBezTo>
                    <a:cubicBezTo>
                      <a:pt x="444" y="562"/>
                      <a:pt x="622" y="562"/>
                      <a:pt x="829" y="532"/>
                    </a:cubicBezTo>
                    <a:cubicBezTo>
                      <a:pt x="888" y="532"/>
                      <a:pt x="976" y="473"/>
                      <a:pt x="1006" y="444"/>
                    </a:cubicBezTo>
                    <a:cubicBezTo>
                      <a:pt x="1036" y="414"/>
                      <a:pt x="1065" y="325"/>
                      <a:pt x="1065" y="266"/>
                    </a:cubicBezTo>
                    <a:cubicBezTo>
                      <a:pt x="1065" y="178"/>
                      <a:pt x="1036" y="118"/>
                      <a:pt x="1006" y="89"/>
                    </a:cubicBezTo>
                    <a:cubicBezTo>
                      <a:pt x="976" y="30"/>
                      <a:pt x="888" y="0"/>
                      <a:pt x="829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4"/>
              <p:cNvSpPr/>
              <p:nvPr/>
            </p:nvSpPr>
            <p:spPr>
              <a:xfrm>
                <a:off x="1743096" y="2141646"/>
                <a:ext cx="20344" cy="912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504" extrusionOk="0">
                    <a:moveTo>
                      <a:pt x="237" y="1"/>
                    </a:moveTo>
                    <a:cubicBezTo>
                      <a:pt x="207" y="1"/>
                      <a:pt x="178" y="1"/>
                      <a:pt x="118" y="30"/>
                    </a:cubicBezTo>
                    <a:cubicBezTo>
                      <a:pt x="89" y="60"/>
                      <a:pt x="0" y="148"/>
                      <a:pt x="0" y="178"/>
                    </a:cubicBezTo>
                    <a:cubicBezTo>
                      <a:pt x="0" y="237"/>
                      <a:pt x="0" y="326"/>
                      <a:pt x="59" y="355"/>
                    </a:cubicBezTo>
                    <a:cubicBezTo>
                      <a:pt x="59" y="385"/>
                      <a:pt x="118" y="474"/>
                      <a:pt x="207" y="474"/>
                    </a:cubicBezTo>
                    <a:cubicBezTo>
                      <a:pt x="414" y="503"/>
                      <a:pt x="651" y="503"/>
                      <a:pt x="858" y="503"/>
                    </a:cubicBezTo>
                    <a:cubicBezTo>
                      <a:pt x="917" y="503"/>
                      <a:pt x="947" y="503"/>
                      <a:pt x="976" y="474"/>
                    </a:cubicBezTo>
                    <a:cubicBezTo>
                      <a:pt x="1006" y="474"/>
                      <a:pt x="1065" y="444"/>
                      <a:pt x="1065" y="444"/>
                    </a:cubicBezTo>
                    <a:cubicBezTo>
                      <a:pt x="1094" y="385"/>
                      <a:pt x="1124" y="326"/>
                      <a:pt x="1124" y="237"/>
                    </a:cubicBezTo>
                    <a:cubicBezTo>
                      <a:pt x="1124" y="178"/>
                      <a:pt x="1094" y="89"/>
                      <a:pt x="1065" y="60"/>
                    </a:cubicBezTo>
                    <a:cubicBezTo>
                      <a:pt x="1006" y="30"/>
                      <a:pt x="947" y="1"/>
                      <a:pt x="858" y="1"/>
                    </a:cubicBezTo>
                    <a:cubicBezTo>
                      <a:pt x="769" y="15"/>
                      <a:pt x="680" y="23"/>
                      <a:pt x="592" y="23"/>
                    </a:cubicBezTo>
                    <a:cubicBezTo>
                      <a:pt x="503" y="23"/>
                      <a:pt x="414" y="15"/>
                      <a:pt x="325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4"/>
              <p:cNvSpPr/>
              <p:nvPr/>
            </p:nvSpPr>
            <p:spPr>
              <a:xfrm>
                <a:off x="1158083" y="2102789"/>
                <a:ext cx="1096770" cy="191942"/>
              </a:xfrm>
              <a:custGeom>
                <a:avLst/>
                <a:gdLst/>
                <a:ahLst/>
                <a:cxnLst/>
                <a:rect l="l" t="t" r="r" b="b"/>
                <a:pathLst>
                  <a:path w="60595" h="10606" extrusionOk="0">
                    <a:moveTo>
                      <a:pt x="36111" y="0"/>
                    </a:moveTo>
                    <a:cubicBezTo>
                      <a:pt x="33705" y="0"/>
                      <a:pt x="31266" y="1121"/>
                      <a:pt x="29750" y="3242"/>
                    </a:cubicBezTo>
                    <a:cubicBezTo>
                      <a:pt x="29168" y="2808"/>
                      <a:pt x="28465" y="2597"/>
                      <a:pt x="27755" y="2597"/>
                    </a:cubicBezTo>
                    <a:cubicBezTo>
                      <a:pt x="26770" y="2597"/>
                      <a:pt x="25770" y="3001"/>
                      <a:pt x="25048" y="3774"/>
                    </a:cubicBezTo>
                    <a:cubicBezTo>
                      <a:pt x="24342" y="2432"/>
                      <a:pt x="22962" y="1784"/>
                      <a:pt x="21592" y="1784"/>
                    </a:cubicBezTo>
                    <a:cubicBezTo>
                      <a:pt x="21242" y="1784"/>
                      <a:pt x="20891" y="1827"/>
                      <a:pt x="20553" y="1911"/>
                    </a:cubicBezTo>
                    <a:cubicBezTo>
                      <a:pt x="18897" y="2325"/>
                      <a:pt x="17448" y="3508"/>
                      <a:pt x="16118" y="4720"/>
                    </a:cubicBezTo>
                    <a:cubicBezTo>
                      <a:pt x="15496" y="5312"/>
                      <a:pt x="14787" y="5933"/>
                      <a:pt x="13959" y="5933"/>
                    </a:cubicBezTo>
                    <a:cubicBezTo>
                      <a:pt x="13190" y="5933"/>
                      <a:pt x="12539" y="5401"/>
                      <a:pt x="11800" y="5253"/>
                    </a:cubicBezTo>
                    <a:cubicBezTo>
                      <a:pt x="11661" y="5225"/>
                      <a:pt x="11525" y="5212"/>
                      <a:pt x="11390" y="5212"/>
                    </a:cubicBezTo>
                    <a:cubicBezTo>
                      <a:pt x="9521" y="5212"/>
                      <a:pt x="8053" y="7725"/>
                      <a:pt x="6122" y="7973"/>
                    </a:cubicBezTo>
                    <a:cubicBezTo>
                      <a:pt x="5993" y="7998"/>
                      <a:pt x="5862" y="8006"/>
                      <a:pt x="5728" y="8006"/>
                    </a:cubicBezTo>
                    <a:cubicBezTo>
                      <a:pt x="5372" y="8006"/>
                      <a:pt x="5001" y="7944"/>
                      <a:pt x="4614" y="7944"/>
                    </a:cubicBezTo>
                    <a:cubicBezTo>
                      <a:pt x="4541" y="7940"/>
                      <a:pt x="4467" y="7938"/>
                      <a:pt x="4394" y="7938"/>
                    </a:cubicBezTo>
                    <a:cubicBezTo>
                      <a:pt x="2721" y="7938"/>
                      <a:pt x="1049" y="8898"/>
                      <a:pt x="1" y="10428"/>
                    </a:cubicBezTo>
                    <a:lnTo>
                      <a:pt x="60594" y="10605"/>
                    </a:lnTo>
                    <a:cubicBezTo>
                      <a:pt x="59855" y="9600"/>
                      <a:pt x="58761" y="8890"/>
                      <a:pt x="57637" y="8742"/>
                    </a:cubicBezTo>
                    <a:cubicBezTo>
                      <a:pt x="56987" y="8654"/>
                      <a:pt x="56306" y="8713"/>
                      <a:pt x="55774" y="8269"/>
                    </a:cubicBezTo>
                    <a:cubicBezTo>
                      <a:pt x="55153" y="7796"/>
                      <a:pt x="54976" y="6731"/>
                      <a:pt x="54266" y="6347"/>
                    </a:cubicBezTo>
                    <a:cubicBezTo>
                      <a:pt x="54080" y="6251"/>
                      <a:pt x="53893" y="6212"/>
                      <a:pt x="53704" y="6212"/>
                    </a:cubicBezTo>
                    <a:cubicBezTo>
                      <a:pt x="52897" y="6212"/>
                      <a:pt x="52058" y="6920"/>
                      <a:pt x="51220" y="6968"/>
                    </a:cubicBezTo>
                    <a:cubicBezTo>
                      <a:pt x="51188" y="6970"/>
                      <a:pt x="51156" y="6971"/>
                      <a:pt x="51124" y="6971"/>
                    </a:cubicBezTo>
                    <a:cubicBezTo>
                      <a:pt x="49273" y="6971"/>
                      <a:pt x="48057" y="3905"/>
                      <a:pt x="46359" y="3905"/>
                    </a:cubicBezTo>
                    <a:cubicBezTo>
                      <a:pt x="46209" y="3905"/>
                      <a:pt x="46055" y="3929"/>
                      <a:pt x="45897" y="3981"/>
                    </a:cubicBezTo>
                    <a:cubicBezTo>
                      <a:pt x="45485" y="4119"/>
                      <a:pt x="45123" y="4460"/>
                      <a:pt x="44718" y="4460"/>
                    </a:cubicBezTo>
                    <a:cubicBezTo>
                      <a:pt x="44688" y="4460"/>
                      <a:pt x="44657" y="4458"/>
                      <a:pt x="44625" y="4454"/>
                    </a:cubicBezTo>
                    <a:cubicBezTo>
                      <a:pt x="44182" y="4425"/>
                      <a:pt x="43827" y="4011"/>
                      <a:pt x="43502" y="3685"/>
                    </a:cubicBezTo>
                    <a:cubicBezTo>
                      <a:pt x="41609" y="1645"/>
                      <a:pt x="39184" y="225"/>
                      <a:pt x="36641" y="18"/>
                    </a:cubicBezTo>
                    <a:cubicBezTo>
                      <a:pt x="36465" y="6"/>
                      <a:pt x="36288" y="0"/>
                      <a:pt x="361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4"/>
              <p:cNvSpPr/>
              <p:nvPr/>
            </p:nvSpPr>
            <p:spPr>
              <a:xfrm>
                <a:off x="1795547" y="2102789"/>
                <a:ext cx="458201" cy="191942"/>
              </a:xfrm>
              <a:custGeom>
                <a:avLst/>
                <a:gdLst/>
                <a:ahLst/>
                <a:cxnLst/>
                <a:rect l="l" t="t" r="r" b="b"/>
                <a:pathLst>
                  <a:path w="25315" h="10606" extrusionOk="0">
                    <a:moveTo>
                      <a:pt x="880" y="1"/>
                    </a:moveTo>
                    <a:cubicBezTo>
                      <a:pt x="575" y="1"/>
                      <a:pt x="282" y="21"/>
                      <a:pt x="0" y="78"/>
                    </a:cubicBezTo>
                    <a:cubicBezTo>
                      <a:pt x="2455" y="1142"/>
                      <a:pt x="4525" y="3271"/>
                      <a:pt x="5589" y="5992"/>
                    </a:cubicBezTo>
                    <a:cubicBezTo>
                      <a:pt x="6053" y="5799"/>
                      <a:pt x="6537" y="5708"/>
                      <a:pt x="7021" y="5708"/>
                    </a:cubicBezTo>
                    <a:cubicBezTo>
                      <a:pt x="8543" y="5708"/>
                      <a:pt x="10060" y="6611"/>
                      <a:pt x="10912" y="8092"/>
                    </a:cubicBezTo>
                    <a:cubicBezTo>
                      <a:pt x="11291" y="7919"/>
                      <a:pt x="11699" y="7835"/>
                      <a:pt x="12110" y="7835"/>
                    </a:cubicBezTo>
                    <a:cubicBezTo>
                      <a:pt x="13177" y="7835"/>
                      <a:pt x="14264" y="8398"/>
                      <a:pt x="14905" y="9422"/>
                    </a:cubicBezTo>
                    <a:cubicBezTo>
                      <a:pt x="15171" y="9807"/>
                      <a:pt x="15378" y="10310"/>
                      <a:pt x="15762" y="10517"/>
                    </a:cubicBezTo>
                    <a:cubicBezTo>
                      <a:pt x="15792" y="10517"/>
                      <a:pt x="15792" y="10546"/>
                      <a:pt x="15822" y="10546"/>
                    </a:cubicBezTo>
                    <a:lnTo>
                      <a:pt x="25314" y="10605"/>
                    </a:lnTo>
                    <a:cubicBezTo>
                      <a:pt x="24634" y="9600"/>
                      <a:pt x="23540" y="8949"/>
                      <a:pt x="22416" y="8742"/>
                    </a:cubicBezTo>
                    <a:cubicBezTo>
                      <a:pt x="21766" y="8683"/>
                      <a:pt x="21085" y="8713"/>
                      <a:pt x="20553" y="8269"/>
                    </a:cubicBezTo>
                    <a:cubicBezTo>
                      <a:pt x="19932" y="7766"/>
                      <a:pt x="19755" y="6731"/>
                      <a:pt x="19045" y="6347"/>
                    </a:cubicBezTo>
                    <a:cubicBezTo>
                      <a:pt x="18859" y="6251"/>
                      <a:pt x="18674" y="6212"/>
                      <a:pt x="18488" y="6212"/>
                    </a:cubicBezTo>
                    <a:cubicBezTo>
                      <a:pt x="17694" y="6212"/>
                      <a:pt x="16885" y="6920"/>
                      <a:pt x="15999" y="6968"/>
                    </a:cubicBezTo>
                    <a:cubicBezTo>
                      <a:pt x="15967" y="6970"/>
                      <a:pt x="15935" y="6971"/>
                      <a:pt x="15903" y="6971"/>
                    </a:cubicBezTo>
                    <a:cubicBezTo>
                      <a:pt x="14052" y="6971"/>
                      <a:pt x="12836" y="3905"/>
                      <a:pt x="11138" y="3905"/>
                    </a:cubicBezTo>
                    <a:cubicBezTo>
                      <a:pt x="10988" y="3905"/>
                      <a:pt x="10834" y="3929"/>
                      <a:pt x="10676" y="3981"/>
                    </a:cubicBezTo>
                    <a:cubicBezTo>
                      <a:pt x="10264" y="4119"/>
                      <a:pt x="9902" y="4460"/>
                      <a:pt x="9497" y="4460"/>
                    </a:cubicBezTo>
                    <a:cubicBezTo>
                      <a:pt x="9467" y="4460"/>
                      <a:pt x="9436" y="4458"/>
                      <a:pt x="9404" y="4454"/>
                    </a:cubicBezTo>
                    <a:cubicBezTo>
                      <a:pt x="8961" y="4425"/>
                      <a:pt x="8606" y="4070"/>
                      <a:pt x="8281" y="3685"/>
                    </a:cubicBezTo>
                    <a:cubicBezTo>
                      <a:pt x="6388" y="1645"/>
                      <a:pt x="3993" y="225"/>
                      <a:pt x="1420" y="18"/>
                    </a:cubicBezTo>
                    <a:cubicBezTo>
                      <a:pt x="1236" y="8"/>
                      <a:pt x="1056" y="1"/>
                      <a:pt x="8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0" name="Picture 2" descr="Hilarious Tractor Fails You Won't Be Able to Forget – Page 17 – Herald  Weekly">
            <a:extLst>
              <a:ext uri="{FF2B5EF4-FFF2-40B4-BE49-F238E27FC236}">
                <a16:creationId xmlns:a16="http://schemas.microsoft.com/office/drawing/2014/main" id="{4C77B9F0-6FAB-BFE6-BBEF-3D9D5800B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475073"/>
            <a:ext cx="51054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6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Something is better than nothing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 descr="A picture containing outdoor, sky, tree, ground&#10;&#10;Description automatically generated">
            <a:extLst>
              <a:ext uri="{FF2B5EF4-FFF2-40B4-BE49-F238E27FC236}">
                <a16:creationId xmlns:a16="http://schemas.microsoft.com/office/drawing/2014/main" id="{C2B7558E-D005-CDCE-4F37-59C060788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72" b="18559"/>
          <a:stretch/>
        </p:blipFill>
        <p:spPr>
          <a:xfrm>
            <a:off x="2600366" y="1080335"/>
            <a:ext cx="3943268" cy="357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6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Sometimes you just have to deal with a steaming pile…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6BEB0-0350-9797-4417-6A20E45B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42" y="1250973"/>
            <a:ext cx="5023245" cy="38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9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1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 the crops</a:t>
            </a:r>
            <a:endParaRPr/>
          </a:p>
        </p:txBody>
      </p:sp>
      <p:pic>
        <p:nvPicPr>
          <p:cNvPr id="1026" name="Picture 2" descr="List of Veggie Tale Videos that re-tell Bible stories | Rotation.org">
            <a:extLst>
              <a:ext uri="{FF2B5EF4-FFF2-40B4-BE49-F238E27FC236}">
                <a16:creationId xmlns:a16="http://schemas.microsoft.com/office/drawing/2014/main" id="{AA093D13-AC3F-F7FC-13B1-86628E12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12" y="1137002"/>
            <a:ext cx="5331676" cy="359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7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1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12461-61C9-3C78-89BB-37163A79FD3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/>
              <a:t>Learn new tech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9C34628-0644-7284-3DA7-B28B753DA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bad season is ok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A59619C-8673-C4F5-451C-7C0AF59D2A1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/>
              <a:t>Learn soft skills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79D7B29-2AA2-360F-1E12-BA5FBE72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509" y="3056110"/>
            <a:ext cx="1617176" cy="161717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F66EEB8D-AE9D-57D5-8C59-191618F9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32" y="3057132"/>
            <a:ext cx="2358429" cy="1683035"/>
          </a:xfrm>
          <a:prstGeom prst="rect">
            <a:avLst/>
          </a:prstGeom>
        </p:spPr>
      </p:pic>
      <p:pic>
        <p:nvPicPr>
          <p:cNvPr id="4100" name="Picture 4" descr="24 Jokes From &quot;The Office&quot; That Never Get Old">
            <a:extLst>
              <a:ext uri="{FF2B5EF4-FFF2-40B4-BE49-F238E27FC236}">
                <a16:creationId xmlns:a16="http://schemas.microsoft.com/office/drawing/2014/main" id="{BA270A3B-A26E-215C-44AF-315CECBF0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500" y="3055560"/>
            <a:ext cx="3013297" cy="150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C94BED58-A1A0-DC9F-A905-0C4BFFC8E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403" y="3025177"/>
            <a:ext cx="21717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59"/>
          <p:cNvGrpSpPr/>
          <p:nvPr/>
        </p:nvGrpSpPr>
        <p:grpSpPr>
          <a:xfrm>
            <a:off x="575089" y="1732541"/>
            <a:ext cx="2079463" cy="3372907"/>
            <a:chOff x="2680800" y="1044275"/>
            <a:chExt cx="2220225" cy="3601225"/>
          </a:xfrm>
        </p:grpSpPr>
        <p:sp>
          <p:nvSpPr>
            <p:cNvPr id="1124" name="Google Shape;1124;p59"/>
            <p:cNvSpPr/>
            <p:nvPr/>
          </p:nvSpPr>
          <p:spPr>
            <a:xfrm>
              <a:off x="2680800" y="3732575"/>
              <a:ext cx="2220225" cy="912925"/>
            </a:xfrm>
            <a:custGeom>
              <a:avLst/>
              <a:gdLst/>
              <a:ahLst/>
              <a:cxnLst/>
              <a:rect l="l" t="t" r="r" b="b"/>
              <a:pathLst>
                <a:path w="88809" h="36517" extrusionOk="0">
                  <a:moveTo>
                    <a:pt x="53643" y="0"/>
                  </a:moveTo>
                  <a:lnTo>
                    <a:pt x="53643" y="0"/>
                  </a:lnTo>
                  <a:cubicBezTo>
                    <a:pt x="46035" y="823"/>
                    <a:pt x="38720" y="3349"/>
                    <a:pt x="32227" y="7403"/>
                  </a:cubicBezTo>
                  <a:cubicBezTo>
                    <a:pt x="28387" y="9824"/>
                    <a:pt x="24049" y="12853"/>
                    <a:pt x="19812" y="12853"/>
                  </a:cubicBezTo>
                  <a:cubicBezTo>
                    <a:pt x="18701" y="12853"/>
                    <a:pt x="17597" y="12645"/>
                    <a:pt x="16510" y="12163"/>
                  </a:cubicBezTo>
                  <a:lnTo>
                    <a:pt x="16510" y="12163"/>
                  </a:lnTo>
                  <a:lnTo>
                    <a:pt x="19918" y="15747"/>
                  </a:lnTo>
                  <a:cubicBezTo>
                    <a:pt x="18884" y="15343"/>
                    <a:pt x="17787" y="15143"/>
                    <a:pt x="16687" y="15143"/>
                  </a:cubicBezTo>
                  <a:cubicBezTo>
                    <a:pt x="15788" y="15143"/>
                    <a:pt x="14886" y="15277"/>
                    <a:pt x="14013" y="15541"/>
                  </a:cubicBezTo>
                  <a:lnTo>
                    <a:pt x="17685" y="19096"/>
                  </a:lnTo>
                  <a:lnTo>
                    <a:pt x="11604" y="22034"/>
                  </a:lnTo>
                  <a:cubicBezTo>
                    <a:pt x="11700" y="22027"/>
                    <a:pt x="11795" y="22024"/>
                    <a:pt x="11890" y="22024"/>
                  </a:cubicBezTo>
                  <a:cubicBezTo>
                    <a:pt x="13052" y="22024"/>
                    <a:pt x="14163" y="22518"/>
                    <a:pt x="14924" y="23414"/>
                  </a:cubicBezTo>
                  <a:cubicBezTo>
                    <a:pt x="9342" y="26205"/>
                    <a:pt x="4289" y="29965"/>
                    <a:pt x="0" y="34519"/>
                  </a:cubicBezTo>
                  <a:cubicBezTo>
                    <a:pt x="1851" y="33314"/>
                    <a:pt x="3966" y="32639"/>
                    <a:pt x="6169" y="32551"/>
                  </a:cubicBezTo>
                  <a:lnTo>
                    <a:pt x="6169" y="32551"/>
                  </a:lnTo>
                  <a:lnTo>
                    <a:pt x="3437" y="35635"/>
                  </a:lnTo>
                  <a:lnTo>
                    <a:pt x="3437" y="35635"/>
                  </a:lnTo>
                  <a:lnTo>
                    <a:pt x="6698" y="33726"/>
                  </a:lnTo>
                  <a:lnTo>
                    <a:pt x="4789" y="36487"/>
                  </a:lnTo>
                  <a:cubicBezTo>
                    <a:pt x="7080" y="36223"/>
                    <a:pt x="9195" y="35165"/>
                    <a:pt x="10811" y="33491"/>
                  </a:cubicBezTo>
                  <a:lnTo>
                    <a:pt x="10811" y="33491"/>
                  </a:lnTo>
                  <a:lnTo>
                    <a:pt x="10370" y="35342"/>
                  </a:lnTo>
                  <a:cubicBezTo>
                    <a:pt x="20272" y="34676"/>
                    <a:pt x="30188" y="34342"/>
                    <a:pt x="40102" y="34342"/>
                  </a:cubicBezTo>
                  <a:cubicBezTo>
                    <a:pt x="54692" y="34342"/>
                    <a:pt x="69279" y="35065"/>
                    <a:pt x="83814" y="36517"/>
                  </a:cubicBezTo>
                  <a:lnTo>
                    <a:pt x="76235" y="32580"/>
                  </a:lnTo>
                  <a:lnTo>
                    <a:pt x="87104" y="32463"/>
                  </a:lnTo>
                  <a:cubicBezTo>
                    <a:pt x="84255" y="31875"/>
                    <a:pt x="81464" y="30994"/>
                    <a:pt x="78820" y="29789"/>
                  </a:cubicBezTo>
                  <a:lnTo>
                    <a:pt x="87839" y="28790"/>
                  </a:lnTo>
                  <a:lnTo>
                    <a:pt x="84666" y="27733"/>
                  </a:lnTo>
                  <a:lnTo>
                    <a:pt x="88808" y="27968"/>
                  </a:lnTo>
                  <a:cubicBezTo>
                    <a:pt x="82754" y="25397"/>
                    <a:pt x="76231" y="24074"/>
                    <a:pt x="69656" y="24074"/>
                  </a:cubicBezTo>
                  <a:cubicBezTo>
                    <a:pt x="69244" y="24074"/>
                    <a:pt x="68832" y="24080"/>
                    <a:pt x="68420" y="24090"/>
                  </a:cubicBezTo>
                  <a:cubicBezTo>
                    <a:pt x="69331" y="22504"/>
                    <a:pt x="70829" y="21387"/>
                    <a:pt x="72592" y="20947"/>
                  </a:cubicBezTo>
                  <a:cubicBezTo>
                    <a:pt x="66511" y="16922"/>
                    <a:pt x="59725" y="14131"/>
                    <a:pt x="52556" y="12691"/>
                  </a:cubicBezTo>
                  <a:cubicBezTo>
                    <a:pt x="54877" y="9901"/>
                    <a:pt x="58168" y="8109"/>
                    <a:pt x="61752" y="7668"/>
                  </a:cubicBezTo>
                  <a:lnTo>
                    <a:pt x="52057" y="7492"/>
                  </a:lnTo>
                  <a:cubicBezTo>
                    <a:pt x="53173" y="5817"/>
                    <a:pt x="54525" y="4378"/>
                    <a:pt x="56111" y="3144"/>
                  </a:cubicBezTo>
                  <a:lnTo>
                    <a:pt x="56111" y="3144"/>
                  </a:lnTo>
                  <a:cubicBezTo>
                    <a:pt x="54084" y="3996"/>
                    <a:pt x="51910" y="4495"/>
                    <a:pt x="49707" y="4583"/>
                  </a:cubicBezTo>
                  <a:lnTo>
                    <a:pt x="53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3531275" y="1590225"/>
              <a:ext cx="116050" cy="1847125"/>
            </a:xfrm>
            <a:custGeom>
              <a:avLst/>
              <a:gdLst/>
              <a:ahLst/>
              <a:cxnLst/>
              <a:rect l="l" t="t" r="r" b="b"/>
              <a:pathLst>
                <a:path w="4642" h="73885" extrusionOk="0">
                  <a:moveTo>
                    <a:pt x="1205" y="0"/>
                  </a:moveTo>
                  <a:lnTo>
                    <a:pt x="0" y="59"/>
                  </a:lnTo>
                  <a:lnTo>
                    <a:pt x="3437" y="73885"/>
                  </a:lnTo>
                  <a:lnTo>
                    <a:pt x="4642" y="73855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3346925" y="3409350"/>
              <a:ext cx="583175" cy="617750"/>
            </a:xfrm>
            <a:custGeom>
              <a:avLst/>
              <a:gdLst/>
              <a:ahLst/>
              <a:cxnLst/>
              <a:rect l="l" t="t" r="r" b="b"/>
              <a:pathLst>
                <a:path w="23327" h="24710" extrusionOk="0">
                  <a:moveTo>
                    <a:pt x="17730" y="1"/>
                  </a:moveTo>
                  <a:cubicBezTo>
                    <a:pt x="17676" y="1"/>
                    <a:pt x="17622" y="2"/>
                    <a:pt x="17568" y="3"/>
                  </a:cubicBezTo>
                  <a:lnTo>
                    <a:pt x="4965" y="415"/>
                  </a:lnTo>
                  <a:cubicBezTo>
                    <a:pt x="2174" y="503"/>
                    <a:pt x="0" y="2823"/>
                    <a:pt x="118" y="5614"/>
                  </a:cubicBezTo>
                  <a:lnTo>
                    <a:pt x="882" y="23211"/>
                  </a:lnTo>
                  <a:lnTo>
                    <a:pt x="2086" y="22565"/>
                  </a:lnTo>
                  <a:lnTo>
                    <a:pt x="1322" y="5585"/>
                  </a:lnTo>
                  <a:cubicBezTo>
                    <a:pt x="1234" y="3470"/>
                    <a:pt x="2879" y="1707"/>
                    <a:pt x="4995" y="1619"/>
                  </a:cubicBezTo>
                  <a:lnTo>
                    <a:pt x="17598" y="1208"/>
                  </a:lnTo>
                  <a:cubicBezTo>
                    <a:pt x="17634" y="1207"/>
                    <a:pt x="17670" y="1206"/>
                    <a:pt x="17706" y="1206"/>
                  </a:cubicBezTo>
                  <a:cubicBezTo>
                    <a:pt x="19744" y="1206"/>
                    <a:pt x="21448" y="2830"/>
                    <a:pt x="21534" y="4880"/>
                  </a:cubicBezTo>
                  <a:lnTo>
                    <a:pt x="22122" y="24710"/>
                  </a:lnTo>
                  <a:lnTo>
                    <a:pt x="23326" y="24680"/>
                  </a:lnTo>
                  <a:lnTo>
                    <a:pt x="22739" y="4851"/>
                  </a:lnTo>
                  <a:cubicBezTo>
                    <a:pt x="22652" y="2143"/>
                    <a:pt x="20420" y="1"/>
                    <a:pt x="17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3706075" y="3425575"/>
              <a:ext cx="56575" cy="583175"/>
            </a:xfrm>
            <a:custGeom>
              <a:avLst/>
              <a:gdLst/>
              <a:ahLst/>
              <a:cxnLst/>
              <a:rect l="l" t="t" r="r" b="b"/>
              <a:pathLst>
                <a:path w="2263" h="23327" extrusionOk="0">
                  <a:moveTo>
                    <a:pt x="1205" y="1"/>
                  </a:moveTo>
                  <a:lnTo>
                    <a:pt x="0" y="30"/>
                  </a:lnTo>
                  <a:lnTo>
                    <a:pt x="1058" y="23326"/>
                  </a:lnTo>
                  <a:lnTo>
                    <a:pt x="2262" y="23268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3526850" y="3427775"/>
              <a:ext cx="56600" cy="609625"/>
            </a:xfrm>
            <a:custGeom>
              <a:avLst/>
              <a:gdLst/>
              <a:ahLst/>
              <a:cxnLst/>
              <a:rect l="l" t="t" r="r" b="b"/>
              <a:pathLst>
                <a:path w="2264" h="24385" extrusionOk="0">
                  <a:moveTo>
                    <a:pt x="1205" y="1"/>
                  </a:moveTo>
                  <a:lnTo>
                    <a:pt x="1" y="59"/>
                  </a:lnTo>
                  <a:lnTo>
                    <a:pt x="1147" y="24384"/>
                  </a:lnTo>
                  <a:lnTo>
                    <a:pt x="2263" y="23943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3504825" y="1044275"/>
              <a:ext cx="156475" cy="2092200"/>
            </a:xfrm>
            <a:custGeom>
              <a:avLst/>
              <a:gdLst/>
              <a:ahLst/>
              <a:cxnLst/>
              <a:rect l="l" t="t" r="r" b="b"/>
              <a:pathLst>
                <a:path w="6259" h="83688" extrusionOk="0">
                  <a:moveTo>
                    <a:pt x="1735" y="1"/>
                  </a:moveTo>
                  <a:cubicBezTo>
                    <a:pt x="1686" y="1"/>
                    <a:pt x="1637" y="4"/>
                    <a:pt x="1587" y="11"/>
                  </a:cubicBezTo>
                  <a:cubicBezTo>
                    <a:pt x="676" y="99"/>
                    <a:pt x="1" y="1215"/>
                    <a:pt x="59" y="2508"/>
                  </a:cubicBezTo>
                  <a:lnTo>
                    <a:pt x="2997" y="81563"/>
                  </a:lnTo>
                  <a:cubicBezTo>
                    <a:pt x="3025" y="82756"/>
                    <a:pt x="3708" y="83687"/>
                    <a:pt x="4527" y="83687"/>
                  </a:cubicBezTo>
                  <a:cubicBezTo>
                    <a:pt x="4575" y="83687"/>
                    <a:pt x="4623" y="83684"/>
                    <a:pt x="4672" y="83678"/>
                  </a:cubicBezTo>
                  <a:cubicBezTo>
                    <a:pt x="5582" y="83560"/>
                    <a:pt x="6258" y="82444"/>
                    <a:pt x="6199" y="81181"/>
                  </a:cubicBezTo>
                  <a:lnTo>
                    <a:pt x="3262" y="2126"/>
                  </a:lnTo>
                  <a:cubicBezTo>
                    <a:pt x="3234" y="906"/>
                    <a:pt x="255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3576075" y="2980500"/>
              <a:ext cx="85225" cy="155975"/>
            </a:xfrm>
            <a:custGeom>
              <a:avLst/>
              <a:gdLst/>
              <a:ahLst/>
              <a:cxnLst/>
              <a:rect l="l" t="t" r="r" b="b"/>
              <a:pathLst>
                <a:path w="3409" h="6239" extrusionOk="0">
                  <a:moveTo>
                    <a:pt x="3232" y="1"/>
                  </a:moveTo>
                  <a:cubicBezTo>
                    <a:pt x="3085" y="206"/>
                    <a:pt x="2909" y="383"/>
                    <a:pt x="2703" y="530"/>
                  </a:cubicBezTo>
                  <a:cubicBezTo>
                    <a:pt x="2358" y="791"/>
                    <a:pt x="1984" y="908"/>
                    <a:pt x="1607" y="908"/>
                  </a:cubicBezTo>
                  <a:cubicBezTo>
                    <a:pt x="1052" y="908"/>
                    <a:pt x="490" y="655"/>
                    <a:pt x="0" y="236"/>
                  </a:cubicBezTo>
                  <a:lnTo>
                    <a:pt x="0" y="236"/>
                  </a:lnTo>
                  <a:lnTo>
                    <a:pt x="147" y="4114"/>
                  </a:lnTo>
                  <a:cubicBezTo>
                    <a:pt x="203" y="5307"/>
                    <a:pt x="861" y="6238"/>
                    <a:pt x="1702" y="6238"/>
                  </a:cubicBezTo>
                  <a:cubicBezTo>
                    <a:pt x="1751" y="6238"/>
                    <a:pt x="1801" y="6235"/>
                    <a:pt x="1851" y="6229"/>
                  </a:cubicBezTo>
                  <a:cubicBezTo>
                    <a:pt x="2732" y="6141"/>
                    <a:pt x="3408" y="4995"/>
                    <a:pt x="3379" y="3732"/>
                  </a:cubicBezTo>
                  <a:lnTo>
                    <a:pt x="32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3481775" y="4008725"/>
              <a:ext cx="604750" cy="315400"/>
            </a:xfrm>
            <a:custGeom>
              <a:avLst/>
              <a:gdLst/>
              <a:ahLst/>
              <a:cxnLst/>
              <a:rect l="l" t="t" r="r" b="b"/>
              <a:pathLst>
                <a:path w="24190" h="12616" extrusionOk="0">
                  <a:moveTo>
                    <a:pt x="12488" y="0"/>
                  </a:moveTo>
                  <a:cubicBezTo>
                    <a:pt x="10243" y="0"/>
                    <a:pt x="7989" y="230"/>
                    <a:pt x="5799" y="588"/>
                  </a:cubicBezTo>
                  <a:cubicBezTo>
                    <a:pt x="3919" y="911"/>
                    <a:pt x="2068" y="1293"/>
                    <a:pt x="247" y="1734"/>
                  </a:cubicBezTo>
                  <a:cubicBezTo>
                    <a:pt x="0" y="1788"/>
                    <a:pt x="86" y="2151"/>
                    <a:pt x="314" y="2151"/>
                  </a:cubicBezTo>
                  <a:cubicBezTo>
                    <a:pt x="330" y="2151"/>
                    <a:pt x="347" y="2149"/>
                    <a:pt x="364" y="2145"/>
                  </a:cubicBezTo>
                  <a:lnTo>
                    <a:pt x="364" y="2115"/>
                  </a:lnTo>
                  <a:cubicBezTo>
                    <a:pt x="4315" y="1204"/>
                    <a:pt x="8425" y="403"/>
                    <a:pt x="12512" y="403"/>
                  </a:cubicBezTo>
                  <a:cubicBezTo>
                    <a:pt x="14747" y="403"/>
                    <a:pt x="16975" y="642"/>
                    <a:pt x="19166" y="1234"/>
                  </a:cubicBezTo>
                  <a:cubicBezTo>
                    <a:pt x="20632" y="1634"/>
                    <a:pt x="22050" y="2179"/>
                    <a:pt x="23397" y="2913"/>
                  </a:cubicBezTo>
                  <a:lnTo>
                    <a:pt x="23397" y="2913"/>
                  </a:lnTo>
                  <a:cubicBezTo>
                    <a:pt x="21241" y="3620"/>
                    <a:pt x="19137" y="4480"/>
                    <a:pt x="17110" y="5494"/>
                  </a:cubicBezTo>
                  <a:cubicBezTo>
                    <a:pt x="16963" y="5582"/>
                    <a:pt x="16992" y="5817"/>
                    <a:pt x="17168" y="5876"/>
                  </a:cubicBezTo>
                  <a:lnTo>
                    <a:pt x="22181" y="7148"/>
                  </a:lnTo>
                  <a:lnTo>
                    <a:pt x="22181" y="7148"/>
                  </a:lnTo>
                  <a:cubicBezTo>
                    <a:pt x="21110" y="7387"/>
                    <a:pt x="20061" y="7688"/>
                    <a:pt x="19049" y="8079"/>
                  </a:cubicBezTo>
                  <a:cubicBezTo>
                    <a:pt x="18872" y="8109"/>
                    <a:pt x="18843" y="8344"/>
                    <a:pt x="18990" y="8461"/>
                  </a:cubicBezTo>
                  <a:cubicBezTo>
                    <a:pt x="19962" y="9078"/>
                    <a:pt x="20935" y="9656"/>
                    <a:pt x="21938" y="10181"/>
                  </a:cubicBezTo>
                  <a:lnTo>
                    <a:pt x="21938" y="10181"/>
                  </a:lnTo>
                  <a:lnTo>
                    <a:pt x="18050" y="10253"/>
                  </a:lnTo>
                  <a:cubicBezTo>
                    <a:pt x="17873" y="10253"/>
                    <a:pt x="17785" y="10488"/>
                    <a:pt x="17903" y="10635"/>
                  </a:cubicBezTo>
                  <a:cubicBezTo>
                    <a:pt x="18206" y="10910"/>
                    <a:pt x="18522" y="11166"/>
                    <a:pt x="18850" y="11402"/>
                  </a:cubicBezTo>
                  <a:lnTo>
                    <a:pt x="18850" y="11402"/>
                  </a:lnTo>
                  <a:cubicBezTo>
                    <a:pt x="16620" y="10771"/>
                    <a:pt x="14311" y="10450"/>
                    <a:pt x="11984" y="10450"/>
                  </a:cubicBezTo>
                  <a:cubicBezTo>
                    <a:pt x="11763" y="10450"/>
                    <a:pt x="11543" y="10453"/>
                    <a:pt x="11322" y="10459"/>
                  </a:cubicBezTo>
                  <a:cubicBezTo>
                    <a:pt x="11087" y="10488"/>
                    <a:pt x="11087" y="10870"/>
                    <a:pt x="11322" y="10899"/>
                  </a:cubicBezTo>
                  <a:cubicBezTo>
                    <a:pt x="11602" y="10890"/>
                    <a:pt x="11882" y="10885"/>
                    <a:pt x="12162" y="10885"/>
                  </a:cubicBezTo>
                  <a:cubicBezTo>
                    <a:pt x="15108" y="10885"/>
                    <a:pt x="18019" y="11428"/>
                    <a:pt x="20776" y="12476"/>
                  </a:cubicBezTo>
                  <a:lnTo>
                    <a:pt x="20776" y="12476"/>
                  </a:lnTo>
                  <a:cubicBezTo>
                    <a:pt x="20884" y="12520"/>
                    <a:pt x="20994" y="12563"/>
                    <a:pt x="21105" y="12603"/>
                  </a:cubicBezTo>
                  <a:cubicBezTo>
                    <a:pt x="21128" y="12612"/>
                    <a:pt x="21149" y="12616"/>
                    <a:pt x="21169" y="12616"/>
                  </a:cubicBezTo>
                  <a:cubicBezTo>
                    <a:pt x="21359" y="12616"/>
                    <a:pt x="21432" y="12272"/>
                    <a:pt x="21193" y="12192"/>
                  </a:cubicBezTo>
                  <a:cubicBezTo>
                    <a:pt x="20280" y="11822"/>
                    <a:pt x="19409" y="11328"/>
                    <a:pt x="18649" y="10709"/>
                  </a:cubicBezTo>
                  <a:lnTo>
                    <a:pt x="18649" y="10709"/>
                  </a:lnTo>
                  <a:lnTo>
                    <a:pt x="22780" y="10606"/>
                  </a:lnTo>
                  <a:cubicBezTo>
                    <a:pt x="22985" y="10606"/>
                    <a:pt x="23073" y="10312"/>
                    <a:pt x="22897" y="10224"/>
                  </a:cubicBezTo>
                  <a:cubicBezTo>
                    <a:pt x="21764" y="9644"/>
                    <a:pt x="20655" y="9017"/>
                    <a:pt x="19590" y="8343"/>
                  </a:cubicBezTo>
                  <a:lnTo>
                    <a:pt x="19590" y="8343"/>
                  </a:lnTo>
                  <a:cubicBezTo>
                    <a:pt x="20771" y="7940"/>
                    <a:pt x="21958" y="7613"/>
                    <a:pt x="23191" y="7403"/>
                  </a:cubicBezTo>
                  <a:cubicBezTo>
                    <a:pt x="23396" y="7345"/>
                    <a:pt x="23396" y="7051"/>
                    <a:pt x="23191" y="6992"/>
                  </a:cubicBezTo>
                  <a:lnTo>
                    <a:pt x="17840" y="5635"/>
                  </a:lnTo>
                  <a:lnTo>
                    <a:pt x="17840" y="5635"/>
                  </a:lnTo>
                  <a:cubicBezTo>
                    <a:pt x="19828" y="4679"/>
                    <a:pt x="21869" y="3851"/>
                    <a:pt x="23984" y="3173"/>
                  </a:cubicBezTo>
                  <a:cubicBezTo>
                    <a:pt x="24160" y="3114"/>
                    <a:pt x="24190" y="2879"/>
                    <a:pt x="24043" y="2791"/>
                  </a:cubicBezTo>
                  <a:cubicBezTo>
                    <a:pt x="20499" y="737"/>
                    <a:pt x="16508" y="0"/>
                    <a:pt x="12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3260250" y="4322925"/>
              <a:ext cx="359425" cy="266550"/>
            </a:xfrm>
            <a:custGeom>
              <a:avLst/>
              <a:gdLst/>
              <a:ahLst/>
              <a:cxnLst/>
              <a:rect l="l" t="t" r="r" b="b"/>
              <a:pathLst>
                <a:path w="14377" h="10662" extrusionOk="0">
                  <a:moveTo>
                    <a:pt x="8218" y="0"/>
                  </a:moveTo>
                  <a:cubicBezTo>
                    <a:pt x="8202" y="0"/>
                    <a:pt x="8185" y="2"/>
                    <a:pt x="8168" y="6"/>
                  </a:cubicBezTo>
                  <a:lnTo>
                    <a:pt x="8168" y="35"/>
                  </a:lnTo>
                  <a:cubicBezTo>
                    <a:pt x="5171" y="770"/>
                    <a:pt x="2410" y="2268"/>
                    <a:pt x="148" y="4383"/>
                  </a:cubicBezTo>
                  <a:cubicBezTo>
                    <a:pt x="1" y="4501"/>
                    <a:pt x="89" y="4765"/>
                    <a:pt x="295" y="4765"/>
                  </a:cubicBezTo>
                  <a:lnTo>
                    <a:pt x="5013" y="4238"/>
                  </a:lnTo>
                  <a:lnTo>
                    <a:pt x="5013" y="4238"/>
                  </a:lnTo>
                  <a:cubicBezTo>
                    <a:pt x="3645" y="5663"/>
                    <a:pt x="2207" y="7037"/>
                    <a:pt x="720" y="8340"/>
                  </a:cubicBezTo>
                  <a:lnTo>
                    <a:pt x="720" y="8340"/>
                  </a:lnTo>
                  <a:cubicBezTo>
                    <a:pt x="716" y="8343"/>
                    <a:pt x="711" y="8346"/>
                    <a:pt x="706" y="8349"/>
                  </a:cubicBezTo>
                  <a:lnTo>
                    <a:pt x="708" y="8351"/>
                  </a:lnTo>
                  <a:lnTo>
                    <a:pt x="708" y="8351"/>
                  </a:lnTo>
                  <a:cubicBezTo>
                    <a:pt x="697" y="8360"/>
                    <a:pt x="687" y="8369"/>
                    <a:pt x="677" y="8378"/>
                  </a:cubicBezTo>
                  <a:cubicBezTo>
                    <a:pt x="532" y="8499"/>
                    <a:pt x="665" y="8739"/>
                    <a:pt x="831" y="8739"/>
                  </a:cubicBezTo>
                  <a:cubicBezTo>
                    <a:pt x="867" y="8739"/>
                    <a:pt x="904" y="8728"/>
                    <a:pt x="941" y="8702"/>
                  </a:cubicBezTo>
                  <a:cubicBezTo>
                    <a:pt x="2371" y="7802"/>
                    <a:pt x="3943" y="7116"/>
                    <a:pt x="5573" y="6645"/>
                  </a:cubicBezTo>
                  <a:lnTo>
                    <a:pt x="5573" y="6645"/>
                  </a:lnTo>
                  <a:lnTo>
                    <a:pt x="3027" y="10347"/>
                  </a:lnTo>
                  <a:cubicBezTo>
                    <a:pt x="2929" y="10494"/>
                    <a:pt x="3076" y="10662"/>
                    <a:pt x="3230" y="10662"/>
                  </a:cubicBezTo>
                  <a:cubicBezTo>
                    <a:pt x="3261" y="10662"/>
                    <a:pt x="3292" y="10655"/>
                    <a:pt x="3321" y="10641"/>
                  </a:cubicBezTo>
                  <a:cubicBezTo>
                    <a:pt x="6611" y="8496"/>
                    <a:pt x="10283" y="7027"/>
                    <a:pt x="14102" y="6263"/>
                  </a:cubicBezTo>
                  <a:cubicBezTo>
                    <a:pt x="14376" y="6208"/>
                    <a:pt x="14292" y="5846"/>
                    <a:pt x="14065" y="5846"/>
                  </a:cubicBezTo>
                  <a:cubicBezTo>
                    <a:pt x="14048" y="5846"/>
                    <a:pt x="14032" y="5848"/>
                    <a:pt x="14014" y="5852"/>
                  </a:cubicBezTo>
                  <a:cubicBezTo>
                    <a:pt x="10467" y="6551"/>
                    <a:pt x="7067" y="7864"/>
                    <a:pt x="3973" y="9724"/>
                  </a:cubicBezTo>
                  <a:lnTo>
                    <a:pt x="3973" y="9724"/>
                  </a:lnTo>
                  <a:lnTo>
                    <a:pt x="6229" y="6410"/>
                  </a:lnTo>
                  <a:cubicBezTo>
                    <a:pt x="6332" y="6281"/>
                    <a:pt x="6208" y="6106"/>
                    <a:pt x="6057" y="6106"/>
                  </a:cubicBezTo>
                  <a:cubicBezTo>
                    <a:pt x="6036" y="6106"/>
                    <a:pt x="6015" y="6109"/>
                    <a:pt x="5994" y="6116"/>
                  </a:cubicBezTo>
                  <a:cubicBezTo>
                    <a:pt x="4741" y="6415"/>
                    <a:pt x="3516" y="6861"/>
                    <a:pt x="2345" y="7437"/>
                  </a:cubicBezTo>
                  <a:lnTo>
                    <a:pt x="2345" y="7437"/>
                  </a:lnTo>
                  <a:cubicBezTo>
                    <a:pt x="3501" y="6368"/>
                    <a:pt x="4623" y="5259"/>
                    <a:pt x="5700" y="4119"/>
                  </a:cubicBezTo>
                  <a:cubicBezTo>
                    <a:pt x="5788" y="3972"/>
                    <a:pt x="5730" y="3737"/>
                    <a:pt x="5553" y="3737"/>
                  </a:cubicBezTo>
                  <a:lnTo>
                    <a:pt x="909" y="4256"/>
                  </a:lnTo>
                  <a:lnTo>
                    <a:pt x="909" y="4256"/>
                  </a:lnTo>
                  <a:cubicBezTo>
                    <a:pt x="3023" y="2419"/>
                    <a:pt x="5552" y="1100"/>
                    <a:pt x="8285" y="417"/>
                  </a:cubicBezTo>
                  <a:cubicBezTo>
                    <a:pt x="8532" y="362"/>
                    <a:pt x="8446" y="0"/>
                    <a:pt x="82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4133325" y="4298300"/>
              <a:ext cx="365400" cy="259900"/>
            </a:xfrm>
            <a:custGeom>
              <a:avLst/>
              <a:gdLst/>
              <a:ahLst/>
              <a:cxnLst/>
              <a:rect l="l" t="t" r="r" b="b"/>
              <a:pathLst>
                <a:path w="14616" h="10396" extrusionOk="0">
                  <a:moveTo>
                    <a:pt x="8884" y="0"/>
                  </a:moveTo>
                  <a:cubicBezTo>
                    <a:pt x="8852" y="0"/>
                    <a:pt x="8821" y="7"/>
                    <a:pt x="8792" y="21"/>
                  </a:cubicBezTo>
                  <a:cubicBezTo>
                    <a:pt x="5736" y="1461"/>
                    <a:pt x="2828" y="3253"/>
                    <a:pt x="184" y="5309"/>
                  </a:cubicBezTo>
                  <a:cubicBezTo>
                    <a:pt x="0" y="5447"/>
                    <a:pt x="158" y="5658"/>
                    <a:pt x="334" y="5658"/>
                  </a:cubicBezTo>
                  <a:cubicBezTo>
                    <a:pt x="383" y="5658"/>
                    <a:pt x="433" y="5641"/>
                    <a:pt x="478" y="5603"/>
                  </a:cubicBezTo>
                  <a:lnTo>
                    <a:pt x="448" y="5603"/>
                  </a:lnTo>
                  <a:cubicBezTo>
                    <a:pt x="2904" y="3741"/>
                    <a:pt x="5509" y="2102"/>
                    <a:pt x="8262" y="732"/>
                  </a:cubicBezTo>
                  <a:lnTo>
                    <a:pt x="8262" y="732"/>
                  </a:lnTo>
                  <a:cubicBezTo>
                    <a:pt x="7137" y="2255"/>
                    <a:pt x="6152" y="3869"/>
                    <a:pt x="5325" y="5574"/>
                  </a:cubicBezTo>
                  <a:cubicBezTo>
                    <a:pt x="5247" y="5679"/>
                    <a:pt x="5332" y="5877"/>
                    <a:pt x="5497" y="5877"/>
                  </a:cubicBezTo>
                  <a:cubicBezTo>
                    <a:pt x="5517" y="5877"/>
                    <a:pt x="5538" y="5874"/>
                    <a:pt x="5560" y="5868"/>
                  </a:cubicBezTo>
                  <a:cubicBezTo>
                    <a:pt x="7301" y="5171"/>
                    <a:pt x="9115" y="4646"/>
                    <a:pt x="10957" y="4314"/>
                  </a:cubicBezTo>
                  <a:lnTo>
                    <a:pt x="10957" y="4314"/>
                  </a:lnTo>
                  <a:cubicBezTo>
                    <a:pt x="10137" y="5403"/>
                    <a:pt x="9171" y="6401"/>
                    <a:pt x="8116" y="7270"/>
                  </a:cubicBezTo>
                  <a:lnTo>
                    <a:pt x="8116" y="7270"/>
                  </a:lnTo>
                  <a:lnTo>
                    <a:pt x="8087" y="7278"/>
                  </a:lnTo>
                  <a:lnTo>
                    <a:pt x="8093" y="7289"/>
                  </a:lnTo>
                  <a:lnTo>
                    <a:pt x="8093" y="7289"/>
                  </a:lnTo>
                  <a:cubicBezTo>
                    <a:pt x="8061" y="7315"/>
                    <a:pt x="8030" y="7340"/>
                    <a:pt x="7999" y="7366"/>
                  </a:cubicBezTo>
                  <a:cubicBezTo>
                    <a:pt x="7831" y="7477"/>
                    <a:pt x="7981" y="7721"/>
                    <a:pt x="8172" y="7721"/>
                  </a:cubicBezTo>
                  <a:cubicBezTo>
                    <a:pt x="8183" y="7721"/>
                    <a:pt x="8193" y="7720"/>
                    <a:pt x="8204" y="7718"/>
                  </a:cubicBezTo>
                  <a:lnTo>
                    <a:pt x="13642" y="6320"/>
                  </a:lnTo>
                  <a:lnTo>
                    <a:pt x="13642" y="6320"/>
                  </a:lnTo>
                  <a:cubicBezTo>
                    <a:pt x="12195" y="7825"/>
                    <a:pt x="10501" y="9069"/>
                    <a:pt x="8645" y="10010"/>
                  </a:cubicBezTo>
                  <a:cubicBezTo>
                    <a:pt x="8447" y="10109"/>
                    <a:pt x="8562" y="10395"/>
                    <a:pt x="8743" y="10395"/>
                  </a:cubicBezTo>
                  <a:cubicBezTo>
                    <a:pt x="8777" y="10395"/>
                    <a:pt x="8813" y="10385"/>
                    <a:pt x="8850" y="10362"/>
                  </a:cubicBezTo>
                  <a:cubicBezTo>
                    <a:pt x="10966" y="9305"/>
                    <a:pt x="12875" y="7836"/>
                    <a:pt x="14462" y="6044"/>
                  </a:cubicBezTo>
                  <a:cubicBezTo>
                    <a:pt x="14616" y="5916"/>
                    <a:pt x="14523" y="5675"/>
                    <a:pt x="14340" y="5675"/>
                  </a:cubicBezTo>
                  <a:cubicBezTo>
                    <a:pt x="14314" y="5675"/>
                    <a:pt x="14286" y="5680"/>
                    <a:pt x="14256" y="5691"/>
                  </a:cubicBezTo>
                  <a:lnTo>
                    <a:pt x="9018" y="7038"/>
                  </a:lnTo>
                  <a:lnTo>
                    <a:pt x="9018" y="7038"/>
                  </a:lnTo>
                  <a:cubicBezTo>
                    <a:pt x="9987" y="6164"/>
                    <a:pt x="10862" y="5192"/>
                    <a:pt x="11641" y="4105"/>
                  </a:cubicBezTo>
                  <a:cubicBezTo>
                    <a:pt x="11750" y="3969"/>
                    <a:pt x="11582" y="3808"/>
                    <a:pt x="11417" y="3808"/>
                  </a:cubicBezTo>
                  <a:cubicBezTo>
                    <a:pt x="11403" y="3808"/>
                    <a:pt x="11390" y="3809"/>
                    <a:pt x="11377" y="3811"/>
                  </a:cubicBezTo>
                  <a:cubicBezTo>
                    <a:pt x="9526" y="4106"/>
                    <a:pt x="7699" y="4597"/>
                    <a:pt x="5942" y="5262"/>
                  </a:cubicBezTo>
                  <a:lnTo>
                    <a:pt x="5942" y="5262"/>
                  </a:lnTo>
                  <a:cubicBezTo>
                    <a:pt x="6853" y="3516"/>
                    <a:pt x="7908" y="1867"/>
                    <a:pt x="9085" y="315"/>
                  </a:cubicBezTo>
                  <a:cubicBezTo>
                    <a:pt x="9208" y="168"/>
                    <a:pt x="9044" y="0"/>
                    <a:pt x="88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" name="Google Shape;1156;p59"/>
          <p:cNvSpPr txBox="1">
            <a:spLocks noGrp="1"/>
          </p:cNvSpPr>
          <p:nvPr>
            <p:ph type="title"/>
          </p:nvPr>
        </p:nvSpPr>
        <p:spPr>
          <a:xfrm>
            <a:off x="2194350" y="1483885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</a:t>
            </a:r>
            <a:endParaRPr/>
          </a:p>
        </p:txBody>
      </p:sp>
      <p:grpSp>
        <p:nvGrpSpPr>
          <p:cNvPr id="2" name="Google Shape;3175;p78">
            <a:extLst>
              <a:ext uri="{FF2B5EF4-FFF2-40B4-BE49-F238E27FC236}">
                <a16:creationId xmlns:a16="http://schemas.microsoft.com/office/drawing/2014/main" id="{C971DAFF-BB45-7C6E-16EA-71F88BC2EDA0}"/>
              </a:ext>
            </a:extLst>
          </p:cNvPr>
          <p:cNvGrpSpPr/>
          <p:nvPr/>
        </p:nvGrpSpPr>
        <p:grpSpPr>
          <a:xfrm>
            <a:off x="6439135" y="3234353"/>
            <a:ext cx="1572686" cy="1602310"/>
            <a:chOff x="6552700" y="2824300"/>
            <a:chExt cx="1302000" cy="1326525"/>
          </a:xfrm>
        </p:grpSpPr>
        <p:sp>
          <p:nvSpPr>
            <p:cNvPr id="3" name="Google Shape;3176;p78">
              <a:extLst>
                <a:ext uri="{FF2B5EF4-FFF2-40B4-BE49-F238E27FC236}">
                  <a16:creationId xmlns:a16="http://schemas.microsoft.com/office/drawing/2014/main" id="{61AF6047-CBEC-B775-9B10-1203BD0C583A}"/>
                </a:ext>
              </a:extLst>
            </p:cNvPr>
            <p:cNvSpPr/>
            <p:nvPr/>
          </p:nvSpPr>
          <p:spPr>
            <a:xfrm>
              <a:off x="6944975" y="4107825"/>
              <a:ext cx="64300" cy="43000"/>
            </a:xfrm>
            <a:custGeom>
              <a:avLst/>
              <a:gdLst/>
              <a:ahLst/>
              <a:cxnLst/>
              <a:rect l="l" t="t" r="r" b="b"/>
              <a:pathLst>
                <a:path w="2572" h="1720" extrusionOk="0">
                  <a:moveTo>
                    <a:pt x="1045" y="0"/>
                  </a:moveTo>
                  <a:cubicBezTo>
                    <a:pt x="561" y="464"/>
                    <a:pt x="194" y="1063"/>
                    <a:pt x="1" y="1701"/>
                  </a:cubicBezTo>
                  <a:cubicBezTo>
                    <a:pt x="252" y="1713"/>
                    <a:pt x="506" y="1720"/>
                    <a:pt x="760" y="1720"/>
                  </a:cubicBezTo>
                  <a:cubicBezTo>
                    <a:pt x="1268" y="1720"/>
                    <a:pt x="1779" y="1694"/>
                    <a:pt x="2281" y="1643"/>
                  </a:cubicBezTo>
                  <a:cubicBezTo>
                    <a:pt x="2298" y="1646"/>
                    <a:pt x="2316" y="1648"/>
                    <a:pt x="2332" y="1648"/>
                  </a:cubicBezTo>
                  <a:cubicBezTo>
                    <a:pt x="2411" y="1648"/>
                    <a:pt x="2485" y="1613"/>
                    <a:pt x="2532" y="1565"/>
                  </a:cubicBezTo>
                  <a:cubicBezTo>
                    <a:pt x="2571" y="1488"/>
                    <a:pt x="2571" y="1430"/>
                    <a:pt x="2571" y="1353"/>
                  </a:cubicBezTo>
                  <a:lnTo>
                    <a:pt x="2455" y="97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77;p78">
              <a:extLst>
                <a:ext uri="{FF2B5EF4-FFF2-40B4-BE49-F238E27FC236}">
                  <a16:creationId xmlns:a16="http://schemas.microsoft.com/office/drawing/2014/main" id="{B0BEAFD2-4C1A-4B22-8870-C0E87819FF48}"/>
                </a:ext>
              </a:extLst>
            </p:cNvPr>
            <p:cNvSpPr/>
            <p:nvPr/>
          </p:nvSpPr>
          <p:spPr>
            <a:xfrm>
              <a:off x="7012625" y="4107825"/>
              <a:ext cx="64750" cy="43000"/>
            </a:xfrm>
            <a:custGeom>
              <a:avLst/>
              <a:gdLst/>
              <a:ahLst/>
              <a:cxnLst/>
              <a:rect l="l" t="t" r="r" b="b"/>
              <a:pathLst>
                <a:path w="2590" h="1720" extrusionOk="0">
                  <a:moveTo>
                    <a:pt x="1063" y="0"/>
                  </a:moveTo>
                  <a:cubicBezTo>
                    <a:pt x="580" y="464"/>
                    <a:pt x="213" y="1063"/>
                    <a:pt x="0" y="1701"/>
                  </a:cubicBezTo>
                  <a:cubicBezTo>
                    <a:pt x="258" y="1713"/>
                    <a:pt x="516" y="1720"/>
                    <a:pt x="773" y="1720"/>
                  </a:cubicBezTo>
                  <a:cubicBezTo>
                    <a:pt x="1287" y="1720"/>
                    <a:pt x="1798" y="1694"/>
                    <a:pt x="2300" y="1643"/>
                  </a:cubicBezTo>
                  <a:cubicBezTo>
                    <a:pt x="2317" y="1646"/>
                    <a:pt x="2334" y="1648"/>
                    <a:pt x="2350" y="1648"/>
                  </a:cubicBezTo>
                  <a:cubicBezTo>
                    <a:pt x="2424" y="1648"/>
                    <a:pt x="2488" y="1613"/>
                    <a:pt x="2551" y="1565"/>
                  </a:cubicBezTo>
                  <a:cubicBezTo>
                    <a:pt x="2571" y="1488"/>
                    <a:pt x="2590" y="1430"/>
                    <a:pt x="2571" y="1353"/>
                  </a:cubicBezTo>
                  <a:cubicBezTo>
                    <a:pt x="2551" y="928"/>
                    <a:pt x="2513" y="522"/>
                    <a:pt x="2474" y="97"/>
                  </a:cubicBezTo>
                  <a:lnTo>
                    <a:pt x="10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78;p78">
              <a:extLst>
                <a:ext uri="{FF2B5EF4-FFF2-40B4-BE49-F238E27FC236}">
                  <a16:creationId xmlns:a16="http://schemas.microsoft.com/office/drawing/2014/main" id="{08360AB7-01AF-55F4-EF1D-F17132D2ECD0}"/>
                </a:ext>
              </a:extLst>
            </p:cNvPr>
            <p:cNvSpPr/>
            <p:nvPr/>
          </p:nvSpPr>
          <p:spPr>
            <a:xfrm>
              <a:off x="7459975" y="4107825"/>
              <a:ext cx="64775" cy="43000"/>
            </a:xfrm>
            <a:custGeom>
              <a:avLst/>
              <a:gdLst/>
              <a:ahLst/>
              <a:cxnLst/>
              <a:rect l="l" t="t" r="r" b="b"/>
              <a:pathLst>
                <a:path w="2591" h="1720" extrusionOk="0">
                  <a:moveTo>
                    <a:pt x="1064" y="0"/>
                  </a:moveTo>
                  <a:cubicBezTo>
                    <a:pt x="581" y="464"/>
                    <a:pt x="213" y="1063"/>
                    <a:pt x="1" y="1701"/>
                  </a:cubicBezTo>
                  <a:cubicBezTo>
                    <a:pt x="258" y="1713"/>
                    <a:pt x="516" y="1720"/>
                    <a:pt x="773" y="1720"/>
                  </a:cubicBezTo>
                  <a:cubicBezTo>
                    <a:pt x="1287" y="1720"/>
                    <a:pt x="1798" y="1694"/>
                    <a:pt x="2300" y="1643"/>
                  </a:cubicBezTo>
                  <a:cubicBezTo>
                    <a:pt x="2318" y="1646"/>
                    <a:pt x="2334" y="1648"/>
                    <a:pt x="2350" y="1648"/>
                  </a:cubicBezTo>
                  <a:cubicBezTo>
                    <a:pt x="2424" y="1648"/>
                    <a:pt x="2488" y="1613"/>
                    <a:pt x="2552" y="1565"/>
                  </a:cubicBezTo>
                  <a:cubicBezTo>
                    <a:pt x="2571" y="1488"/>
                    <a:pt x="2590" y="1430"/>
                    <a:pt x="2571" y="1353"/>
                  </a:cubicBezTo>
                  <a:cubicBezTo>
                    <a:pt x="2552" y="928"/>
                    <a:pt x="2513" y="522"/>
                    <a:pt x="2474" y="97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79;p78">
              <a:extLst>
                <a:ext uri="{FF2B5EF4-FFF2-40B4-BE49-F238E27FC236}">
                  <a16:creationId xmlns:a16="http://schemas.microsoft.com/office/drawing/2014/main" id="{126763C7-4ABB-1A3C-F1C9-FAC3AEC034AA}"/>
                </a:ext>
              </a:extLst>
            </p:cNvPr>
            <p:cNvSpPr/>
            <p:nvPr/>
          </p:nvSpPr>
          <p:spPr>
            <a:xfrm>
              <a:off x="7346925" y="4107825"/>
              <a:ext cx="65150" cy="43000"/>
            </a:xfrm>
            <a:custGeom>
              <a:avLst/>
              <a:gdLst/>
              <a:ahLst/>
              <a:cxnLst/>
              <a:rect l="l" t="t" r="r" b="b"/>
              <a:pathLst>
                <a:path w="2606" h="1720" extrusionOk="0">
                  <a:moveTo>
                    <a:pt x="1064" y="0"/>
                  </a:moveTo>
                  <a:cubicBezTo>
                    <a:pt x="561" y="464"/>
                    <a:pt x="213" y="1063"/>
                    <a:pt x="1" y="1701"/>
                  </a:cubicBezTo>
                  <a:cubicBezTo>
                    <a:pt x="259" y="1713"/>
                    <a:pt x="514" y="1720"/>
                    <a:pt x="769" y="1720"/>
                  </a:cubicBezTo>
                  <a:cubicBezTo>
                    <a:pt x="1278" y="1720"/>
                    <a:pt x="1785" y="1694"/>
                    <a:pt x="2301" y="1643"/>
                  </a:cubicBezTo>
                  <a:cubicBezTo>
                    <a:pt x="2317" y="1646"/>
                    <a:pt x="2334" y="1648"/>
                    <a:pt x="2349" y="1648"/>
                  </a:cubicBezTo>
                  <a:cubicBezTo>
                    <a:pt x="2499" y="1648"/>
                    <a:pt x="2606" y="1493"/>
                    <a:pt x="2571" y="1353"/>
                  </a:cubicBezTo>
                  <a:cubicBezTo>
                    <a:pt x="2532" y="928"/>
                    <a:pt x="2494" y="522"/>
                    <a:pt x="2455" y="97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80;p78">
              <a:extLst>
                <a:ext uri="{FF2B5EF4-FFF2-40B4-BE49-F238E27FC236}">
                  <a16:creationId xmlns:a16="http://schemas.microsoft.com/office/drawing/2014/main" id="{EF9E84E5-7C6F-989C-5AAB-7ED135452727}"/>
                </a:ext>
              </a:extLst>
            </p:cNvPr>
            <p:cNvSpPr/>
            <p:nvPr/>
          </p:nvSpPr>
          <p:spPr>
            <a:xfrm>
              <a:off x="7596700" y="3320775"/>
              <a:ext cx="258000" cy="407825"/>
            </a:xfrm>
            <a:custGeom>
              <a:avLst/>
              <a:gdLst/>
              <a:ahLst/>
              <a:cxnLst/>
              <a:rect l="l" t="t" r="r" b="b"/>
              <a:pathLst>
                <a:path w="10320" h="16313" extrusionOk="0">
                  <a:moveTo>
                    <a:pt x="4829" y="0"/>
                  </a:moveTo>
                  <a:cubicBezTo>
                    <a:pt x="4685" y="0"/>
                    <a:pt x="4540" y="17"/>
                    <a:pt x="4407" y="41"/>
                  </a:cubicBezTo>
                  <a:cubicBezTo>
                    <a:pt x="2532" y="486"/>
                    <a:pt x="928" y="1684"/>
                    <a:pt x="1" y="3384"/>
                  </a:cubicBezTo>
                  <a:lnTo>
                    <a:pt x="522" y="4486"/>
                  </a:lnTo>
                  <a:cubicBezTo>
                    <a:pt x="742" y="4387"/>
                    <a:pt x="970" y="4341"/>
                    <a:pt x="1199" y="4341"/>
                  </a:cubicBezTo>
                  <a:cubicBezTo>
                    <a:pt x="2040" y="4341"/>
                    <a:pt x="2883" y="4952"/>
                    <a:pt x="3247" y="5742"/>
                  </a:cubicBezTo>
                  <a:cubicBezTo>
                    <a:pt x="3711" y="6747"/>
                    <a:pt x="3576" y="7926"/>
                    <a:pt x="3266" y="8988"/>
                  </a:cubicBezTo>
                  <a:cubicBezTo>
                    <a:pt x="3595" y="8795"/>
                    <a:pt x="3866" y="8505"/>
                    <a:pt x="4059" y="8157"/>
                  </a:cubicBezTo>
                  <a:lnTo>
                    <a:pt x="4059" y="8157"/>
                  </a:lnTo>
                  <a:cubicBezTo>
                    <a:pt x="3827" y="8757"/>
                    <a:pt x="3730" y="9394"/>
                    <a:pt x="3788" y="10013"/>
                  </a:cubicBezTo>
                  <a:cubicBezTo>
                    <a:pt x="3831" y="10019"/>
                    <a:pt x="3874" y="10022"/>
                    <a:pt x="3916" y="10022"/>
                  </a:cubicBezTo>
                  <a:cubicBezTo>
                    <a:pt x="4270" y="10022"/>
                    <a:pt x="4575" y="9796"/>
                    <a:pt x="4679" y="9475"/>
                  </a:cubicBezTo>
                  <a:lnTo>
                    <a:pt x="4679" y="9475"/>
                  </a:lnTo>
                  <a:cubicBezTo>
                    <a:pt x="4447" y="11204"/>
                    <a:pt x="4288" y="12965"/>
                    <a:pt x="4233" y="14708"/>
                  </a:cubicBezTo>
                  <a:cubicBezTo>
                    <a:pt x="4716" y="14592"/>
                    <a:pt x="5102" y="14264"/>
                    <a:pt x="5334" y="13820"/>
                  </a:cubicBezTo>
                  <a:lnTo>
                    <a:pt x="5334" y="13820"/>
                  </a:lnTo>
                  <a:cubicBezTo>
                    <a:pt x="5315" y="14670"/>
                    <a:pt x="5469" y="15520"/>
                    <a:pt x="5759" y="16312"/>
                  </a:cubicBezTo>
                  <a:cubicBezTo>
                    <a:pt x="7672" y="15675"/>
                    <a:pt x="8677" y="13105"/>
                    <a:pt x="7711" y="11327"/>
                  </a:cubicBezTo>
                  <a:lnTo>
                    <a:pt x="7711" y="11327"/>
                  </a:lnTo>
                  <a:cubicBezTo>
                    <a:pt x="7996" y="11716"/>
                    <a:pt x="8455" y="12141"/>
                    <a:pt x="8890" y="12141"/>
                  </a:cubicBezTo>
                  <a:cubicBezTo>
                    <a:pt x="9016" y="12141"/>
                    <a:pt x="9140" y="12105"/>
                    <a:pt x="9257" y="12022"/>
                  </a:cubicBezTo>
                  <a:cubicBezTo>
                    <a:pt x="9431" y="11868"/>
                    <a:pt x="9566" y="11655"/>
                    <a:pt x="9605" y="11423"/>
                  </a:cubicBezTo>
                  <a:cubicBezTo>
                    <a:pt x="10320" y="9085"/>
                    <a:pt x="9025" y="6302"/>
                    <a:pt x="6764" y="5355"/>
                  </a:cubicBezTo>
                  <a:lnTo>
                    <a:pt x="6764" y="5355"/>
                  </a:lnTo>
                  <a:cubicBezTo>
                    <a:pt x="6838" y="5382"/>
                    <a:pt x="6912" y="5394"/>
                    <a:pt x="6985" y="5394"/>
                  </a:cubicBezTo>
                  <a:cubicBezTo>
                    <a:pt x="7555" y="5394"/>
                    <a:pt x="8037" y="4644"/>
                    <a:pt x="7866" y="4061"/>
                  </a:cubicBezTo>
                  <a:cubicBezTo>
                    <a:pt x="7692" y="3384"/>
                    <a:pt x="7015" y="2959"/>
                    <a:pt x="6378" y="2689"/>
                  </a:cubicBezTo>
                  <a:cubicBezTo>
                    <a:pt x="5568" y="2385"/>
                    <a:pt x="4714" y="2214"/>
                    <a:pt x="3854" y="2214"/>
                  </a:cubicBezTo>
                  <a:cubicBezTo>
                    <a:pt x="3729" y="2214"/>
                    <a:pt x="3604" y="2218"/>
                    <a:pt x="3479" y="2225"/>
                  </a:cubicBezTo>
                  <a:cubicBezTo>
                    <a:pt x="4310" y="1761"/>
                    <a:pt x="5044" y="1123"/>
                    <a:pt x="5605" y="331"/>
                  </a:cubicBezTo>
                  <a:cubicBezTo>
                    <a:pt x="5446" y="79"/>
                    <a:pt x="5142" y="0"/>
                    <a:pt x="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81;p78">
              <a:extLst>
                <a:ext uri="{FF2B5EF4-FFF2-40B4-BE49-F238E27FC236}">
                  <a16:creationId xmlns:a16="http://schemas.microsoft.com/office/drawing/2014/main" id="{E8573E46-6828-421C-804C-71A770DCB705}"/>
                </a:ext>
              </a:extLst>
            </p:cNvPr>
            <p:cNvSpPr/>
            <p:nvPr/>
          </p:nvSpPr>
          <p:spPr>
            <a:xfrm>
              <a:off x="6750775" y="2888300"/>
              <a:ext cx="389425" cy="537400"/>
            </a:xfrm>
            <a:custGeom>
              <a:avLst/>
              <a:gdLst/>
              <a:ahLst/>
              <a:cxnLst/>
              <a:rect l="l" t="t" r="r" b="b"/>
              <a:pathLst>
                <a:path w="15577" h="21496" extrusionOk="0">
                  <a:moveTo>
                    <a:pt x="2833" y="1"/>
                  </a:moveTo>
                  <a:cubicBezTo>
                    <a:pt x="1847" y="1"/>
                    <a:pt x="865" y="263"/>
                    <a:pt x="1" y="779"/>
                  </a:cubicBezTo>
                  <a:lnTo>
                    <a:pt x="9373" y="21495"/>
                  </a:lnTo>
                  <a:cubicBezTo>
                    <a:pt x="9407" y="21495"/>
                    <a:pt x="9441" y="21496"/>
                    <a:pt x="9474" y="21496"/>
                  </a:cubicBezTo>
                  <a:cubicBezTo>
                    <a:pt x="10928" y="21496"/>
                    <a:pt x="12359" y="21091"/>
                    <a:pt x="13605" y="20336"/>
                  </a:cubicBezTo>
                  <a:cubicBezTo>
                    <a:pt x="14629" y="19717"/>
                    <a:pt x="15576" y="18674"/>
                    <a:pt x="15479" y="17495"/>
                  </a:cubicBezTo>
                  <a:cubicBezTo>
                    <a:pt x="15421" y="16606"/>
                    <a:pt x="14784" y="15852"/>
                    <a:pt x="14011" y="15408"/>
                  </a:cubicBezTo>
                  <a:cubicBezTo>
                    <a:pt x="13257" y="14963"/>
                    <a:pt x="12368" y="14789"/>
                    <a:pt x="11499" y="14615"/>
                  </a:cubicBezTo>
                  <a:cubicBezTo>
                    <a:pt x="11808" y="14326"/>
                    <a:pt x="12156" y="13978"/>
                    <a:pt x="12156" y="13553"/>
                  </a:cubicBezTo>
                  <a:cubicBezTo>
                    <a:pt x="12156" y="13050"/>
                    <a:pt x="11711" y="12683"/>
                    <a:pt x="11286" y="12451"/>
                  </a:cubicBezTo>
                  <a:cubicBezTo>
                    <a:pt x="10668" y="12123"/>
                    <a:pt x="9991" y="11929"/>
                    <a:pt x="9315" y="11871"/>
                  </a:cubicBezTo>
                  <a:cubicBezTo>
                    <a:pt x="9392" y="11466"/>
                    <a:pt x="10030" y="11427"/>
                    <a:pt x="10223" y="11118"/>
                  </a:cubicBezTo>
                  <a:cubicBezTo>
                    <a:pt x="10397" y="10809"/>
                    <a:pt x="10127" y="10403"/>
                    <a:pt x="9875" y="10171"/>
                  </a:cubicBezTo>
                  <a:cubicBezTo>
                    <a:pt x="9180" y="9495"/>
                    <a:pt x="8387" y="8953"/>
                    <a:pt x="7498" y="8567"/>
                  </a:cubicBezTo>
                  <a:lnTo>
                    <a:pt x="7498" y="8567"/>
                  </a:lnTo>
                  <a:cubicBezTo>
                    <a:pt x="7538" y="8569"/>
                    <a:pt x="7578" y="8571"/>
                    <a:pt x="7617" y="8571"/>
                  </a:cubicBezTo>
                  <a:cubicBezTo>
                    <a:pt x="7883" y="8571"/>
                    <a:pt x="8135" y="8516"/>
                    <a:pt x="8387" y="8432"/>
                  </a:cubicBezTo>
                  <a:cubicBezTo>
                    <a:pt x="8658" y="8335"/>
                    <a:pt x="8870" y="8084"/>
                    <a:pt x="8890" y="7775"/>
                  </a:cubicBezTo>
                  <a:cubicBezTo>
                    <a:pt x="8890" y="7581"/>
                    <a:pt x="8813" y="7407"/>
                    <a:pt x="8716" y="7253"/>
                  </a:cubicBezTo>
                  <a:cubicBezTo>
                    <a:pt x="8078" y="6248"/>
                    <a:pt x="6996" y="5649"/>
                    <a:pt x="5817" y="5649"/>
                  </a:cubicBezTo>
                  <a:cubicBezTo>
                    <a:pt x="6397" y="5610"/>
                    <a:pt x="7131" y="5417"/>
                    <a:pt x="7170" y="4837"/>
                  </a:cubicBezTo>
                  <a:cubicBezTo>
                    <a:pt x="7189" y="4683"/>
                    <a:pt x="7151" y="4509"/>
                    <a:pt x="7073" y="4374"/>
                  </a:cubicBezTo>
                  <a:cubicBezTo>
                    <a:pt x="6513" y="3040"/>
                    <a:pt x="5006" y="2364"/>
                    <a:pt x="3576" y="2209"/>
                  </a:cubicBezTo>
                  <a:lnTo>
                    <a:pt x="5160" y="1668"/>
                  </a:lnTo>
                  <a:cubicBezTo>
                    <a:pt x="5295" y="1649"/>
                    <a:pt x="5431" y="1571"/>
                    <a:pt x="5527" y="1475"/>
                  </a:cubicBezTo>
                  <a:cubicBezTo>
                    <a:pt x="5663" y="1282"/>
                    <a:pt x="5663" y="1011"/>
                    <a:pt x="5508" y="818"/>
                  </a:cubicBezTo>
                  <a:cubicBezTo>
                    <a:pt x="5353" y="644"/>
                    <a:pt x="5160" y="489"/>
                    <a:pt x="4928" y="412"/>
                  </a:cubicBezTo>
                  <a:cubicBezTo>
                    <a:pt x="4256" y="137"/>
                    <a:pt x="3544" y="1"/>
                    <a:pt x="28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82;p78">
              <a:extLst>
                <a:ext uri="{FF2B5EF4-FFF2-40B4-BE49-F238E27FC236}">
                  <a16:creationId xmlns:a16="http://schemas.microsoft.com/office/drawing/2014/main" id="{3E9C2F5D-2962-6535-33E8-F6F6E0A6C35C}"/>
                </a:ext>
              </a:extLst>
            </p:cNvPr>
            <p:cNvSpPr/>
            <p:nvPr/>
          </p:nvSpPr>
          <p:spPr>
            <a:xfrm>
              <a:off x="6784600" y="3485075"/>
              <a:ext cx="259450" cy="636775"/>
            </a:xfrm>
            <a:custGeom>
              <a:avLst/>
              <a:gdLst/>
              <a:ahLst/>
              <a:cxnLst/>
              <a:rect l="l" t="t" r="r" b="b"/>
              <a:pathLst>
                <a:path w="10378" h="25471" extrusionOk="0">
                  <a:moveTo>
                    <a:pt x="0" y="1"/>
                  </a:moveTo>
                  <a:lnTo>
                    <a:pt x="0" y="1"/>
                  </a:lnTo>
                  <a:cubicBezTo>
                    <a:pt x="58" y="3518"/>
                    <a:pt x="4619" y="13779"/>
                    <a:pt x="5488" y="15692"/>
                  </a:cubicBezTo>
                  <a:cubicBezTo>
                    <a:pt x="6822" y="18668"/>
                    <a:pt x="7788" y="22011"/>
                    <a:pt x="7344" y="25239"/>
                  </a:cubicBezTo>
                  <a:cubicBezTo>
                    <a:pt x="8136" y="25316"/>
                    <a:pt x="9005" y="25470"/>
                    <a:pt x="9005" y="25470"/>
                  </a:cubicBezTo>
                  <a:cubicBezTo>
                    <a:pt x="9005" y="25470"/>
                    <a:pt x="10377" y="9025"/>
                    <a:pt x="10010" y="2262"/>
                  </a:cubicBezTo>
                  <a:cubicBezTo>
                    <a:pt x="9991" y="2030"/>
                    <a:pt x="9914" y="1721"/>
                    <a:pt x="9682" y="17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83;p78">
              <a:extLst>
                <a:ext uri="{FF2B5EF4-FFF2-40B4-BE49-F238E27FC236}">
                  <a16:creationId xmlns:a16="http://schemas.microsoft.com/office/drawing/2014/main" id="{815840D5-73DB-DE8B-06D4-5304EA912CB6}"/>
                </a:ext>
              </a:extLst>
            </p:cNvPr>
            <p:cNvSpPr/>
            <p:nvPr/>
          </p:nvSpPr>
          <p:spPr>
            <a:xfrm>
              <a:off x="6665275" y="2829500"/>
              <a:ext cx="71525" cy="150275"/>
            </a:xfrm>
            <a:custGeom>
              <a:avLst/>
              <a:gdLst/>
              <a:ahLst/>
              <a:cxnLst/>
              <a:rect l="l" t="t" r="r" b="b"/>
              <a:pathLst>
                <a:path w="2861" h="6011" extrusionOk="0">
                  <a:moveTo>
                    <a:pt x="580" y="1"/>
                  </a:moveTo>
                  <a:cubicBezTo>
                    <a:pt x="0" y="2068"/>
                    <a:pt x="367" y="4271"/>
                    <a:pt x="1604" y="6011"/>
                  </a:cubicBezTo>
                  <a:lnTo>
                    <a:pt x="2860" y="5180"/>
                  </a:lnTo>
                  <a:cubicBezTo>
                    <a:pt x="2435" y="4948"/>
                    <a:pt x="2338" y="4387"/>
                    <a:pt x="2280" y="3904"/>
                  </a:cubicBezTo>
                  <a:cubicBezTo>
                    <a:pt x="2049" y="2474"/>
                    <a:pt x="1469" y="1141"/>
                    <a:pt x="5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84;p78">
              <a:extLst>
                <a:ext uri="{FF2B5EF4-FFF2-40B4-BE49-F238E27FC236}">
                  <a16:creationId xmlns:a16="http://schemas.microsoft.com/office/drawing/2014/main" id="{8B234A1C-3B60-83C0-95BC-C1300C0459FD}"/>
                </a:ext>
              </a:extLst>
            </p:cNvPr>
            <p:cNvSpPr/>
            <p:nvPr/>
          </p:nvSpPr>
          <p:spPr>
            <a:xfrm>
              <a:off x="7245475" y="3393300"/>
              <a:ext cx="317425" cy="724200"/>
            </a:xfrm>
            <a:custGeom>
              <a:avLst/>
              <a:gdLst/>
              <a:ahLst/>
              <a:cxnLst/>
              <a:rect l="l" t="t" r="r" b="b"/>
              <a:pathLst>
                <a:path w="12697" h="28968" extrusionOk="0">
                  <a:moveTo>
                    <a:pt x="9934" y="0"/>
                  </a:moveTo>
                  <a:lnTo>
                    <a:pt x="1" y="4599"/>
                  </a:lnTo>
                  <a:cubicBezTo>
                    <a:pt x="155" y="7691"/>
                    <a:pt x="310" y="10803"/>
                    <a:pt x="465" y="13914"/>
                  </a:cubicBezTo>
                  <a:cubicBezTo>
                    <a:pt x="503" y="15035"/>
                    <a:pt x="600" y="16233"/>
                    <a:pt x="1315" y="17122"/>
                  </a:cubicBezTo>
                  <a:cubicBezTo>
                    <a:pt x="1798" y="17701"/>
                    <a:pt x="2474" y="18088"/>
                    <a:pt x="3112" y="18474"/>
                  </a:cubicBezTo>
                  <a:cubicBezTo>
                    <a:pt x="4271" y="19170"/>
                    <a:pt x="5354" y="19982"/>
                    <a:pt x="6339" y="20890"/>
                  </a:cubicBezTo>
                  <a:cubicBezTo>
                    <a:pt x="6648" y="21122"/>
                    <a:pt x="6880" y="21450"/>
                    <a:pt x="7016" y="21817"/>
                  </a:cubicBezTo>
                  <a:cubicBezTo>
                    <a:pt x="7054" y="22088"/>
                    <a:pt x="7035" y="22378"/>
                    <a:pt x="6938" y="22629"/>
                  </a:cubicBezTo>
                  <a:cubicBezTo>
                    <a:pt x="6416" y="24774"/>
                    <a:pt x="5528" y="26823"/>
                    <a:pt x="4329" y="28678"/>
                  </a:cubicBezTo>
                  <a:cubicBezTo>
                    <a:pt x="5296" y="28852"/>
                    <a:pt x="6281" y="28948"/>
                    <a:pt x="7286" y="28968"/>
                  </a:cubicBezTo>
                  <a:cubicBezTo>
                    <a:pt x="7460" y="26088"/>
                    <a:pt x="8929" y="23441"/>
                    <a:pt x="10745" y="21141"/>
                  </a:cubicBezTo>
                  <a:cubicBezTo>
                    <a:pt x="11074" y="20851"/>
                    <a:pt x="11093" y="20330"/>
                    <a:pt x="10764" y="20040"/>
                  </a:cubicBezTo>
                  <a:cubicBezTo>
                    <a:pt x="10088" y="19073"/>
                    <a:pt x="9392" y="18107"/>
                    <a:pt x="8716" y="17141"/>
                  </a:cubicBezTo>
                  <a:cubicBezTo>
                    <a:pt x="8600" y="16986"/>
                    <a:pt x="8504" y="16812"/>
                    <a:pt x="8484" y="16619"/>
                  </a:cubicBezTo>
                  <a:cubicBezTo>
                    <a:pt x="8484" y="16387"/>
                    <a:pt x="8581" y="16175"/>
                    <a:pt x="8716" y="16020"/>
                  </a:cubicBezTo>
                  <a:cubicBezTo>
                    <a:pt x="11093" y="12426"/>
                    <a:pt x="12697" y="8116"/>
                    <a:pt x="11866" y="3942"/>
                  </a:cubicBezTo>
                  <a:cubicBezTo>
                    <a:pt x="11576" y="2493"/>
                    <a:pt x="10977" y="1063"/>
                    <a:pt x="993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85;p78">
              <a:extLst>
                <a:ext uri="{FF2B5EF4-FFF2-40B4-BE49-F238E27FC236}">
                  <a16:creationId xmlns:a16="http://schemas.microsoft.com/office/drawing/2014/main" id="{5CC73537-0034-3565-0AC8-D57839E7E328}"/>
                </a:ext>
              </a:extLst>
            </p:cNvPr>
            <p:cNvSpPr/>
            <p:nvPr/>
          </p:nvSpPr>
          <p:spPr>
            <a:xfrm>
              <a:off x="6706825" y="2907300"/>
              <a:ext cx="8700" cy="5800"/>
            </a:xfrm>
            <a:custGeom>
              <a:avLst/>
              <a:gdLst/>
              <a:ahLst/>
              <a:cxnLst/>
              <a:rect l="l" t="t" r="r" b="b"/>
              <a:pathLst>
                <a:path w="348" h="232" extrusionOk="0">
                  <a:moveTo>
                    <a:pt x="348" y="0"/>
                  </a:moveTo>
                  <a:lnTo>
                    <a:pt x="348" y="0"/>
                  </a:lnTo>
                  <a:cubicBezTo>
                    <a:pt x="232" y="77"/>
                    <a:pt x="97" y="155"/>
                    <a:pt x="0" y="232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rgbClr val="504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86;p78">
              <a:extLst>
                <a:ext uri="{FF2B5EF4-FFF2-40B4-BE49-F238E27FC236}">
                  <a16:creationId xmlns:a16="http://schemas.microsoft.com/office/drawing/2014/main" id="{50989FA3-20C6-0217-C90C-56177E08D153}"/>
                </a:ext>
              </a:extLst>
            </p:cNvPr>
            <p:cNvSpPr/>
            <p:nvPr/>
          </p:nvSpPr>
          <p:spPr>
            <a:xfrm>
              <a:off x="6553175" y="2904000"/>
              <a:ext cx="1121825" cy="1213500"/>
            </a:xfrm>
            <a:custGeom>
              <a:avLst/>
              <a:gdLst/>
              <a:ahLst/>
              <a:cxnLst/>
              <a:rect l="l" t="t" r="r" b="b"/>
              <a:pathLst>
                <a:path w="44873" h="48540" extrusionOk="0">
                  <a:moveTo>
                    <a:pt x="7679" y="0"/>
                  </a:moveTo>
                  <a:cubicBezTo>
                    <a:pt x="7011" y="0"/>
                    <a:pt x="6444" y="191"/>
                    <a:pt x="6146" y="364"/>
                  </a:cubicBezTo>
                  <a:cubicBezTo>
                    <a:pt x="5586" y="789"/>
                    <a:pt x="5025" y="1214"/>
                    <a:pt x="4503" y="1697"/>
                  </a:cubicBezTo>
                  <a:cubicBezTo>
                    <a:pt x="4001" y="2122"/>
                    <a:pt x="3441" y="2625"/>
                    <a:pt x="2919" y="3146"/>
                  </a:cubicBezTo>
                  <a:cubicBezTo>
                    <a:pt x="2571" y="3475"/>
                    <a:pt x="2243" y="3804"/>
                    <a:pt x="1933" y="4132"/>
                  </a:cubicBezTo>
                  <a:cubicBezTo>
                    <a:pt x="832" y="5291"/>
                    <a:pt x="1" y="6354"/>
                    <a:pt x="117" y="6760"/>
                  </a:cubicBezTo>
                  <a:cubicBezTo>
                    <a:pt x="290" y="7390"/>
                    <a:pt x="746" y="8201"/>
                    <a:pt x="1850" y="8201"/>
                  </a:cubicBezTo>
                  <a:cubicBezTo>
                    <a:pt x="2473" y="8201"/>
                    <a:pt x="3304" y="7941"/>
                    <a:pt x="4407" y="7243"/>
                  </a:cubicBezTo>
                  <a:cubicBezTo>
                    <a:pt x="4484" y="7185"/>
                    <a:pt x="4581" y="7127"/>
                    <a:pt x="4677" y="7069"/>
                  </a:cubicBezTo>
                  <a:cubicBezTo>
                    <a:pt x="5953" y="6296"/>
                    <a:pt x="7248" y="6818"/>
                    <a:pt x="8310" y="5485"/>
                  </a:cubicBezTo>
                  <a:cubicBezTo>
                    <a:pt x="8929" y="9253"/>
                    <a:pt x="8890" y="13137"/>
                    <a:pt x="8832" y="16963"/>
                  </a:cubicBezTo>
                  <a:cubicBezTo>
                    <a:pt x="8832" y="18625"/>
                    <a:pt x="8639" y="19398"/>
                    <a:pt x="9122" y="23514"/>
                  </a:cubicBezTo>
                  <a:cubicBezTo>
                    <a:pt x="11299" y="31082"/>
                    <a:pt x="15861" y="33894"/>
                    <a:pt x="21101" y="33894"/>
                  </a:cubicBezTo>
                  <a:cubicBezTo>
                    <a:pt x="24558" y="33894"/>
                    <a:pt x="28310" y="32670"/>
                    <a:pt x="31867" y="30780"/>
                  </a:cubicBezTo>
                  <a:lnTo>
                    <a:pt x="31867" y="30780"/>
                  </a:lnTo>
                  <a:cubicBezTo>
                    <a:pt x="31925" y="31766"/>
                    <a:pt x="31809" y="35322"/>
                    <a:pt x="33413" y="36694"/>
                  </a:cubicBezTo>
                  <a:cubicBezTo>
                    <a:pt x="33896" y="37273"/>
                    <a:pt x="34592" y="37660"/>
                    <a:pt x="35229" y="38046"/>
                  </a:cubicBezTo>
                  <a:cubicBezTo>
                    <a:pt x="36389" y="38742"/>
                    <a:pt x="37471" y="39554"/>
                    <a:pt x="38476" y="40462"/>
                  </a:cubicBezTo>
                  <a:cubicBezTo>
                    <a:pt x="38785" y="40694"/>
                    <a:pt x="39017" y="41022"/>
                    <a:pt x="39133" y="41389"/>
                  </a:cubicBezTo>
                  <a:cubicBezTo>
                    <a:pt x="39191" y="41660"/>
                    <a:pt x="39152" y="41950"/>
                    <a:pt x="39075" y="42201"/>
                  </a:cubicBezTo>
                  <a:cubicBezTo>
                    <a:pt x="38553" y="44346"/>
                    <a:pt x="37664" y="46395"/>
                    <a:pt x="36447" y="48250"/>
                  </a:cubicBezTo>
                  <a:cubicBezTo>
                    <a:pt x="37432" y="48424"/>
                    <a:pt x="38418" y="48520"/>
                    <a:pt x="39423" y="48540"/>
                  </a:cubicBezTo>
                  <a:cubicBezTo>
                    <a:pt x="39597" y="45660"/>
                    <a:pt x="41085" y="43013"/>
                    <a:pt x="42882" y="40713"/>
                  </a:cubicBezTo>
                  <a:cubicBezTo>
                    <a:pt x="43036" y="40559"/>
                    <a:pt x="43133" y="40365"/>
                    <a:pt x="43152" y="40172"/>
                  </a:cubicBezTo>
                  <a:cubicBezTo>
                    <a:pt x="43133" y="39959"/>
                    <a:pt x="43056" y="39766"/>
                    <a:pt x="42920" y="39612"/>
                  </a:cubicBezTo>
                  <a:lnTo>
                    <a:pt x="40872" y="36713"/>
                  </a:lnTo>
                  <a:cubicBezTo>
                    <a:pt x="40737" y="36558"/>
                    <a:pt x="40659" y="36384"/>
                    <a:pt x="40621" y="36191"/>
                  </a:cubicBezTo>
                  <a:cubicBezTo>
                    <a:pt x="40640" y="35959"/>
                    <a:pt x="40717" y="35747"/>
                    <a:pt x="40872" y="35573"/>
                  </a:cubicBezTo>
                  <a:cubicBezTo>
                    <a:pt x="43268" y="31998"/>
                    <a:pt x="44872" y="27669"/>
                    <a:pt x="44041" y="23495"/>
                  </a:cubicBezTo>
                  <a:cubicBezTo>
                    <a:pt x="43751" y="22065"/>
                    <a:pt x="43152" y="20635"/>
                    <a:pt x="42109" y="19572"/>
                  </a:cubicBezTo>
                  <a:cubicBezTo>
                    <a:pt x="40106" y="17516"/>
                    <a:pt x="36908" y="17093"/>
                    <a:pt x="33930" y="17093"/>
                  </a:cubicBezTo>
                  <a:cubicBezTo>
                    <a:pt x="33717" y="17093"/>
                    <a:pt x="33506" y="17095"/>
                    <a:pt x="33297" y="17099"/>
                  </a:cubicBezTo>
                  <a:cubicBezTo>
                    <a:pt x="31635" y="17137"/>
                    <a:pt x="29973" y="17234"/>
                    <a:pt x="28330" y="17389"/>
                  </a:cubicBezTo>
                  <a:cubicBezTo>
                    <a:pt x="26639" y="17550"/>
                    <a:pt x="24936" y="17802"/>
                    <a:pt x="23239" y="17802"/>
                  </a:cubicBezTo>
                  <a:cubicBezTo>
                    <a:pt x="22706" y="17802"/>
                    <a:pt x="22175" y="17777"/>
                    <a:pt x="21644" y="17717"/>
                  </a:cubicBezTo>
                  <a:cubicBezTo>
                    <a:pt x="21447" y="17747"/>
                    <a:pt x="21253" y="17761"/>
                    <a:pt x="21061" y="17761"/>
                  </a:cubicBezTo>
                  <a:cubicBezTo>
                    <a:pt x="15730" y="17761"/>
                    <a:pt x="12516" y="6668"/>
                    <a:pt x="11248" y="3031"/>
                  </a:cubicBezTo>
                  <a:cubicBezTo>
                    <a:pt x="10392" y="612"/>
                    <a:pt x="8875" y="0"/>
                    <a:pt x="7679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87;p78">
              <a:extLst>
                <a:ext uri="{FF2B5EF4-FFF2-40B4-BE49-F238E27FC236}">
                  <a16:creationId xmlns:a16="http://schemas.microsoft.com/office/drawing/2014/main" id="{D5F56B63-6D23-ACCB-946C-848202184435}"/>
                </a:ext>
              </a:extLst>
            </p:cNvPr>
            <p:cNvSpPr/>
            <p:nvPr/>
          </p:nvSpPr>
          <p:spPr>
            <a:xfrm>
              <a:off x="6622275" y="2938200"/>
              <a:ext cx="76825" cy="69600"/>
            </a:xfrm>
            <a:custGeom>
              <a:avLst/>
              <a:gdLst/>
              <a:ahLst/>
              <a:cxnLst/>
              <a:rect l="l" t="t" r="r" b="b"/>
              <a:pathLst>
                <a:path w="3073" h="2784" extrusionOk="0">
                  <a:moveTo>
                    <a:pt x="3073" y="1"/>
                  </a:moveTo>
                  <a:lnTo>
                    <a:pt x="1720" y="329"/>
                  </a:lnTo>
                  <a:cubicBezTo>
                    <a:pt x="1218" y="754"/>
                    <a:pt x="677" y="1257"/>
                    <a:pt x="155" y="1778"/>
                  </a:cubicBezTo>
                  <a:cubicBezTo>
                    <a:pt x="78" y="2204"/>
                    <a:pt x="0" y="2783"/>
                    <a:pt x="0" y="2783"/>
                  </a:cubicBezTo>
                  <a:lnTo>
                    <a:pt x="2319" y="181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88;p78">
              <a:extLst>
                <a:ext uri="{FF2B5EF4-FFF2-40B4-BE49-F238E27FC236}">
                  <a16:creationId xmlns:a16="http://schemas.microsoft.com/office/drawing/2014/main" id="{E6734C2E-B032-2959-65E6-6D6828F8E967}"/>
                </a:ext>
              </a:extLst>
            </p:cNvPr>
            <p:cNvSpPr/>
            <p:nvPr/>
          </p:nvSpPr>
          <p:spPr>
            <a:xfrm>
              <a:off x="6642075" y="2824300"/>
              <a:ext cx="122250" cy="124600"/>
            </a:xfrm>
            <a:custGeom>
              <a:avLst/>
              <a:gdLst/>
              <a:ahLst/>
              <a:cxnLst/>
              <a:rect l="l" t="t" r="r" b="b"/>
              <a:pathLst>
                <a:path w="4890" h="4984" extrusionOk="0">
                  <a:moveTo>
                    <a:pt x="3231" y="1"/>
                  </a:moveTo>
                  <a:cubicBezTo>
                    <a:pt x="3100" y="1"/>
                    <a:pt x="2981" y="62"/>
                    <a:pt x="2899" y="170"/>
                  </a:cubicBezTo>
                  <a:cubicBezTo>
                    <a:pt x="2841" y="286"/>
                    <a:pt x="2822" y="402"/>
                    <a:pt x="2841" y="518"/>
                  </a:cubicBezTo>
                  <a:cubicBezTo>
                    <a:pt x="2880" y="1040"/>
                    <a:pt x="2977" y="1561"/>
                    <a:pt x="3170" y="2044"/>
                  </a:cubicBezTo>
                  <a:cubicBezTo>
                    <a:pt x="2262" y="2044"/>
                    <a:pt x="1373" y="2102"/>
                    <a:pt x="484" y="2238"/>
                  </a:cubicBezTo>
                  <a:cubicBezTo>
                    <a:pt x="271" y="2276"/>
                    <a:pt x="1" y="2412"/>
                    <a:pt x="78" y="2605"/>
                  </a:cubicBezTo>
                  <a:cubicBezTo>
                    <a:pt x="136" y="2721"/>
                    <a:pt x="290" y="2759"/>
                    <a:pt x="406" y="2759"/>
                  </a:cubicBezTo>
                  <a:lnTo>
                    <a:pt x="1527" y="2856"/>
                  </a:lnTo>
                  <a:cubicBezTo>
                    <a:pt x="696" y="3049"/>
                    <a:pt x="97" y="3784"/>
                    <a:pt x="59" y="4634"/>
                  </a:cubicBezTo>
                  <a:cubicBezTo>
                    <a:pt x="39" y="4750"/>
                    <a:pt x="97" y="4866"/>
                    <a:pt x="175" y="4943"/>
                  </a:cubicBezTo>
                  <a:cubicBezTo>
                    <a:pt x="222" y="4967"/>
                    <a:pt x="277" y="4984"/>
                    <a:pt x="335" y="4984"/>
                  </a:cubicBezTo>
                  <a:cubicBezTo>
                    <a:pt x="371" y="4984"/>
                    <a:pt x="408" y="4977"/>
                    <a:pt x="445" y="4962"/>
                  </a:cubicBezTo>
                  <a:cubicBezTo>
                    <a:pt x="1701" y="4808"/>
                    <a:pt x="2919" y="4344"/>
                    <a:pt x="3962" y="3629"/>
                  </a:cubicBezTo>
                  <a:lnTo>
                    <a:pt x="4890" y="3011"/>
                  </a:lnTo>
                  <a:cubicBezTo>
                    <a:pt x="4793" y="2064"/>
                    <a:pt x="4426" y="1156"/>
                    <a:pt x="3827" y="402"/>
                  </a:cubicBezTo>
                  <a:cubicBezTo>
                    <a:pt x="3711" y="247"/>
                    <a:pt x="3556" y="112"/>
                    <a:pt x="3402" y="35"/>
                  </a:cubicBezTo>
                  <a:cubicBezTo>
                    <a:pt x="3344" y="12"/>
                    <a:pt x="3286" y="1"/>
                    <a:pt x="3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89;p78">
              <a:extLst>
                <a:ext uri="{FF2B5EF4-FFF2-40B4-BE49-F238E27FC236}">
                  <a16:creationId xmlns:a16="http://schemas.microsoft.com/office/drawing/2014/main" id="{E8C48179-201A-ADF6-8890-C7F8DEE54FC0}"/>
                </a:ext>
              </a:extLst>
            </p:cNvPr>
            <p:cNvSpPr/>
            <p:nvPr/>
          </p:nvSpPr>
          <p:spPr>
            <a:xfrm>
              <a:off x="6738700" y="2838200"/>
              <a:ext cx="60900" cy="111625"/>
            </a:xfrm>
            <a:custGeom>
              <a:avLst/>
              <a:gdLst/>
              <a:ahLst/>
              <a:cxnLst/>
              <a:rect l="l" t="t" r="r" b="b"/>
              <a:pathLst>
                <a:path w="2436" h="4465" extrusionOk="0">
                  <a:moveTo>
                    <a:pt x="2416" y="0"/>
                  </a:moveTo>
                  <a:lnTo>
                    <a:pt x="2416" y="0"/>
                  </a:lnTo>
                  <a:cubicBezTo>
                    <a:pt x="1025" y="1083"/>
                    <a:pt x="136" y="2687"/>
                    <a:pt x="0" y="4464"/>
                  </a:cubicBezTo>
                  <a:lnTo>
                    <a:pt x="793" y="4136"/>
                  </a:lnTo>
                  <a:cubicBezTo>
                    <a:pt x="1856" y="3015"/>
                    <a:pt x="2435" y="1527"/>
                    <a:pt x="2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90;p78">
              <a:extLst>
                <a:ext uri="{FF2B5EF4-FFF2-40B4-BE49-F238E27FC236}">
                  <a16:creationId xmlns:a16="http://schemas.microsoft.com/office/drawing/2014/main" id="{89ABE5EA-688A-D71E-20A9-B80B7FA6855D}"/>
                </a:ext>
              </a:extLst>
            </p:cNvPr>
            <p:cNvSpPr/>
            <p:nvPr/>
          </p:nvSpPr>
          <p:spPr>
            <a:xfrm>
              <a:off x="6852725" y="3485075"/>
              <a:ext cx="259450" cy="636775"/>
            </a:xfrm>
            <a:custGeom>
              <a:avLst/>
              <a:gdLst/>
              <a:ahLst/>
              <a:cxnLst/>
              <a:rect l="l" t="t" r="r" b="b"/>
              <a:pathLst>
                <a:path w="10378" h="25471" extrusionOk="0">
                  <a:moveTo>
                    <a:pt x="0" y="1"/>
                  </a:moveTo>
                  <a:cubicBezTo>
                    <a:pt x="58" y="3518"/>
                    <a:pt x="908" y="6996"/>
                    <a:pt x="2493" y="10166"/>
                  </a:cubicBezTo>
                  <a:cubicBezTo>
                    <a:pt x="3420" y="12040"/>
                    <a:pt x="4638" y="13760"/>
                    <a:pt x="5469" y="15692"/>
                  </a:cubicBezTo>
                  <a:cubicBezTo>
                    <a:pt x="8116" y="21779"/>
                    <a:pt x="7343" y="25219"/>
                    <a:pt x="7343" y="25219"/>
                  </a:cubicBezTo>
                  <a:lnTo>
                    <a:pt x="9005" y="25470"/>
                  </a:lnTo>
                  <a:cubicBezTo>
                    <a:pt x="9005" y="25470"/>
                    <a:pt x="10377" y="9025"/>
                    <a:pt x="9991" y="2262"/>
                  </a:cubicBezTo>
                  <a:cubicBezTo>
                    <a:pt x="9991" y="2011"/>
                    <a:pt x="9913" y="1721"/>
                    <a:pt x="9662" y="17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91;p78">
              <a:extLst>
                <a:ext uri="{FF2B5EF4-FFF2-40B4-BE49-F238E27FC236}">
                  <a16:creationId xmlns:a16="http://schemas.microsoft.com/office/drawing/2014/main" id="{7E773C55-4173-2649-4CB5-9FE388FB756D}"/>
                </a:ext>
              </a:extLst>
            </p:cNvPr>
            <p:cNvSpPr/>
            <p:nvPr/>
          </p:nvSpPr>
          <p:spPr>
            <a:xfrm>
              <a:off x="6552700" y="3007300"/>
              <a:ext cx="116950" cy="101725"/>
            </a:xfrm>
            <a:custGeom>
              <a:avLst/>
              <a:gdLst/>
              <a:ahLst/>
              <a:cxnLst/>
              <a:rect l="l" t="t" r="r" b="b"/>
              <a:pathLst>
                <a:path w="4678" h="4069" extrusionOk="0">
                  <a:moveTo>
                    <a:pt x="1933" y="0"/>
                  </a:moveTo>
                  <a:cubicBezTo>
                    <a:pt x="832" y="1159"/>
                    <a:pt x="1" y="2222"/>
                    <a:pt x="117" y="2628"/>
                  </a:cubicBezTo>
                  <a:cubicBezTo>
                    <a:pt x="289" y="3258"/>
                    <a:pt x="746" y="4069"/>
                    <a:pt x="1849" y="4069"/>
                  </a:cubicBezTo>
                  <a:cubicBezTo>
                    <a:pt x="2473" y="4069"/>
                    <a:pt x="3304" y="3809"/>
                    <a:pt x="4407" y="3111"/>
                  </a:cubicBezTo>
                  <a:cubicBezTo>
                    <a:pt x="4484" y="3053"/>
                    <a:pt x="4580" y="2995"/>
                    <a:pt x="4677" y="2937"/>
                  </a:cubicBezTo>
                  <a:cubicBezTo>
                    <a:pt x="4542" y="2106"/>
                    <a:pt x="4155" y="1372"/>
                    <a:pt x="3556" y="812"/>
                  </a:cubicBezTo>
                  <a:cubicBezTo>
                    <a:pt x="3092" y="387"/>
                    <a:pt x="2532" y="116"/>
                    <a:pt x="1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92;p78">
              <a:extLst>
                <a:ext uri="{FF2B5EF4-FFF2-40B4-BE49-F238E27FC236}">
                  <a16:creationId xmlns:a16="http://schemas.microsoft.com/office/drawing/2014/main" id="{2F84AA88-F614-4628-DAD6-82B10C8419B0}"/>
                </a:ext>
              </a:extLst>
            </p:cNvPr>
            <p:cNvSpPr/>
            <p:nvPr/>
          </p:nvSpPr>
          <p:spPr>
            <a:xfrm>
              <a:off x="6855125" y="3496850"/>
              <a:ext cx="52175" cy="241425"/>
            </a:xfrm>
            <a:custGeom>
              <a:avLst/>
              <a:gdLst/>
              <a:ahLst/>
              <a:cxnLst/>
              <a:rect l="l" t="t" r="r" b="b"/>
              <a:pathLst>
                <a:path w="2087" h="9657" extrusionOk="0">
                  <a:moveTo>
                    <a:pt x="219" y="1"/>
                  </a:moveTo>
                  <a:cubicBezTo>
                    <a:pt x="179" y="1"/>
                    <a:pt x="144" y="22"/>
                    <a:pt x="136" y="71"/>
                  </a:cubicBezTo>
                  <a:cubicBezTo>
                    <a:pt x="59" y="457"/>
                    <a:pt x="20" y="863"/>
                    <a:pt x="20" y="1250"/>
                  </a:cubicBezTo>
                  <a:cubicBezTo>
                    <a:pt x="1" y="1675"/>
                    <a:pt x="20" y="2100"/>
                    <a:pt x="59" y="2506"/>
                  </a:cubicBezTo>
                  <a:cubicBezTo>
                    <a:pt x="97" y="3317"/>
                    <a:pt x="194" y="4110"/>
                    <a:pt x="329" y="4902"/>
                  </a:cubicBezTo>
                  <a:cubicBezTo>
                    <a:pt x="464" y="5714"/>
                    <a:pt x="658" y="6506"/>
                    <a:pt x="909" y="7298"/>
                  </a:cubicBezTo>
                  <a:cubicBezTo>
                    <a:pt x="1025" y="7685"/>
                    <a:pt x="1141" y="8071"/>
                    <a:pt x="1295" y="8438"/>
                  </a:cubicBezTo>
                  <a:cubicBezTo>
                    <a:pt x="1411" y="8844"/>
                    <a:pt x="1585" y="9211"/>
                    <a:pt x="1798" y="9579"/>
                  </a:cubicBezTo>
                  <a:cubicBezTo>
                    <a:pt x="1825" y="9634"/>
                    <a:pt x="1873" y="9657"/>
                    <a:pt x="1919" y="9657"/>
                  </a:cubicBezTo>
                  <a:cubicBezTo>
                    <a:pt x="2004" y="9657"/>
                    <a:pt x="2086" y="9581"/>
                    <a:pt x="2049" y="9482"/>
                  </a:cubicBezTo>
                  <a:cubicBezTo>
                    <a:pt x="1933" y="9095"/>
                    <a:pt x="1798" y="8728"/>
                    <a:pt x="1624" y="8361"/>
                  </a:cubicBezTo>
                  <a:cubicBezTo>
                    <a:pt x="1489" y="7975"/>
                    <a:pt x="1353" y="7607"/>
                    <a:pt x="1237" y="7221"/>
                  </a:cubicBezTo>
                  <a:cubicBezTo>
                    <a:pt x="1025" y="6467"/>
                    <a:pt x="832" y="5694"/>
                    <a:pt x="696" y="4921"/>
                  </a:cubicBezTo>
                  <a:cubicBezTo>
                    <a:pt x="542" y="4129"/>
                    <a:pt x="445" y="3317"/>
                    <a:pt x="406" y="2525"/>
                  </a:cubicBezTo>
                  <a:cubicBezTo>
                    <a:pt x="387" y="2119"/>
                    <a:pt x="387" y="1714"/>
                    <a:pt x="368" y="1308"/>
                  </a:cubicBezTo>
                  <a:cubicBezTo>
                    <a:pt x="368" y="902"/>
                    <a:pt x="387" y="496"/>
                    <a:pt x="348" y="110"/>
                  </a:cubicBezTo>
                  <a:cubicBezTo>
                    <a:pt x="337" y="42"/>
                    <a:pt x="274" y="1"/>
                    <a:pt x="2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93;p78">
              <a:extLst>
                <a:ext uri="{FF2B5EF4-FFF2-40B4-BE49-F238E27FC236}">
                  <a16:creationId xmlns:a16="http://schemas.microsoft.com/office/drawing/2014/main" id="{22795348-951D-E94F-716C-58F62CBCE22C}"/>
                </a:ext>
              </a:extLst>
            </p:cNvPr>
            <p:cNvSpPr/>
            <p:nvPr/>
          </p:nvSpPr>
          <p:spPr>
            <a:xfrm>
              <a:off x="6702950" y="301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04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94;p78">
              <a:extLst>
                <a:ext uri="{FF2B5EF4-FFF2-40B4-BE49-F238E27FC236}">
                  <a16:creationId xmlns:a16="http://schemas.microsoft.com/office/drawing/2014/main" id="{E4127FC5-04B3-1ECC-4F64-B3DF0ACCF414}"/>
                </a:ext>
              </a:extLst>
            </p:cNvPr>
            <p:cNvSpPr/>
            <p:nvPr/>
          </p:nvSpPr>
          <p:spPr>
            <a:xfrm>
              <a:off x="6698600" y="2972500"/>
              <a:ext cx="49775" cy="48200"/>
            </a:xfrm>
            <a:custGeom>
              <a:avLst/>
              <a:gdLst/>
              <a:ahLst/>
              <a:cxnLst/>
              <a:rect l="l" t="t" r="r" b="b"/>
              <a:pathLst>
                <a:path w="1991" h="1928" extrusionOk="0">
                  <a:moveTo>
                    <a:pt x="988" y="0"/>
                  </a:moveTo>
                  <a:cubicBezTo>
                    <a:pt x="863" y="0"/>
                    <a:pt x="737" y="34"/>
                    <a:pt x="619" y="97"/>
                  </a:cubicBezTo>
                  <a:cubicBezTo>
                    <a:pt x="387" y="233"/>
                    <a:pt x="213" y="464"/>
                    <a:pt x="136" y="735"/>
                  </a:cubicBezTo>
                  <a:cubicBezTo>
                    <a:pt x="39" y="1064"/>
                    <a:pt x="1" y="1392"/>
                    <a:pt x="20" y="1740"/>
                  </a:cubicBezTo>
                  <a:cubicBezTo>
                    <a:pt x="20" y="1817"/>
                    <a:pt x="78" y="1875"/>
                    <a:pt x="155" y="1894"/>
                  </a:cubicBezTo>
                  <a:cubicBezTo>
                    <a:pt x="165" y="1897"/>
                    <a:pt x="175" y="1898"/>
                    <a:pt x="186" y="1898"/>
                  </a:cubicBezTo>
                  <a:cubicBezTo>
                    <a:pt x="252" y="1898"/>
                    <a:pt x="312" y="1846"/>
                    <a:pt x="329" y="1779"/>
                  </a:cubicBezTo>
                  <a:lnTo>
                    <a:pt x="348" y="1779"/>
                  </a:lnTo>
                  <a:cubicBezTo>
                    <a:pt x="387" y="1527"/>
                    <a:pt x="426" y="1276"/>
                    <a:pt x="484" y="1025"/>
                  </a:cubicBezTo>
                  <a:cubicBezTo>
                    <a:pt x="503" y="928"/>
                    <a:pt x="542" y="832"/>
                    <a:pt x="580" y="735"/>
                  </a:cubicBezTo>
                  <a:cubicBezTo>
                    <a:pt x="600" y="677"/>
                    <a:pt x="638" y="638"/>
                    <a:pt x="658" y="600"/>
                  </a:cubicBezTo>
                  <a:lnTo>
                    <a:pt x="696" y="561"/>
                  </a:lnTo>
                  <a:lnTo>
                    <a:pt x="716" y="542"/>
                  </a:lnTo>
                  <a:cubicBezTo>
                    <a:pt x="716" y="542"/>
                    <a:pt x="728" y="530"/>
                    <a:pt x="735" y="522"/>
                  </a:cubicBezTo>
                  <a:lnTo>
                    <a:pt x="735" y="522"/>
                  </a:lnTo>
                  <a:cubicBezTo>
                    <a:pt x="774" y="503"/>
                    <a:pt x="812" y="464"/>
                    <a:pt x="851" y="464"/>
                  </a:cubicBezTo>
                  <a:cubicBezTo>
                    <a:pt x="812" y="464"/>
                    <a:pt x="889" y="464"/>
                    <a:pt x="889" y="445"/>
                  </a:cubicBezTo>
                  <a:cubicBezTo>
                    <a:pt x="896" y="439"/>
                    <a:pt x="907" y="437"/>
                    <a:pt x="917" y="437"/>
                  </a:cubicBezTo>
                  <a:cubicBezTo>
                    <a:pt x="937" y="437"/>
                    <a:pt x="954" y="445"/>
                    <a:pt x="928" y="445"/>
                  </a:cubicBezTo>
                  <a:lnTo>
                    <a:pt x="1025" y="445"/>
                  </a:lnTo>
                  <a:lnTo>
                    <a:pt x="1063" y="464"/>
                  </a:lnTo>
                  <a:lnTo>
                    <a:pt x="1083" y="484"/>
                  </a:lnTo>
                  <a:cubicBezTo>
                    <a:pt x="1102" y="503"/>
                    <a:pt x="1121" y="503"/>
                    <a:pt x="1141" y="522"/>
                  </a:cubicBezTo>
                  <a:cubicBezTo>
                    <a:pt x="1146" y="528"/>
                    <a:pt x="1153" y="535"/>
                    <a:pt x="1160" y="542"/>
                  </a:cubicBezTo>
                  <a:cubicBezTo>
                    <a:pt x="1160" y="561"/>
                    <a:pt x="1179" y="580"/>
                    <a:pt x="1179" y="600"/>
                  </a:cubicBezTo>
                  <a:cubicBezTo>
                    <a:pt x="1179" y="619"/>
                    <a:pt x="1199" y="619"/>
                    <a:pt x="1199" y="638"/>
                  </a:cubicBezTo>
                  <a:cubicBezTo>
                    <a:pt x="1237" y="735"/>
                    <a:pt x="1257" y="832"/>
                    <a:pt x="1276" y="928"/>
                  </a:cubicBezTo>
                  <a:lnTo>
                    <a:pt x="1334" y="1160"/>
                  </a:lnTo>
                  <a:lnTo>
                    <a:pt x="1334" y="1257"/>
                  </a:lnTo>
                  <a:cubicBezTo>
                    <a:pt x="1334" y="1257"/>
                    <a:pt x="1345" y="1289"/>
                    <a:pt x="1342" y="1289"/>
                  </a:cubicBezTo>
                  <a:cubicBezTo>
                    <a:pt x="1341" y="1289"/>
                    <a:pt x="1339" y="1286"/>
                    <a:pt x="1334" y="1276"/>
                  </a:cubicBezTo>
                  <a:cubicBezTo>
                    <a:pt x="1334" y="1287"/>
                    <a:pt x="1334" y="1315"/>
                    <a:pt x="1334" y="1315"/>
                  </a:cubicBezTo>
                  <a:cubicBezTo>
                    <a:pt x="1353" y="1392"/>
                    <a:pt x="1353" y="1450"/>
                    <a:pt x="1353" y="1527"/>
                  </a:cubicBezTo>
                  <a:cubicBezTo>
                    <a:pt x="1353" y="1585"/>
                    <a:pt x="1373" y="1643"/>
                    <a:pt x="1373" y="1701"/>
                  </a:cubicBezTo>
                  <a:cubicBezTo>
                    <a:pt x="1411" y="1779"/>
                    <a:pt x="1469" y="1836"/>
                    <a:pt x="1527" y="1894"/>
                  </a:cubicBezTo>
                  <a:cubicBezTo>
                    <a:pt x="1571" y="1916"/>
                    <a:pt x="1617" y="1927"/>
                    <a:pt x="1663" y="1927"/>
                  </a:cubicBezTo>
                  <a:cubicBezTo>
                    <a:pt x="1739" y="1927"/>
                    <a:pt x="1815" y="1897"/>
                    <a:pt x="1875" y="1836"/>
                  </a:cubicBezTo>
                  <a:cubicBezTo>
                    <a:pt x="1972" y="1740"/>
                    <a:pt x="1991" y="1605"/>
                    <a:pt x="1952" y="1469"/>
                  </a:cubicBezTo>
                  <a:cubicBezTo>
                    <a:pt x="1933" y="1392"/>
                    <a:pt x="1933" y="1315"/>
                    <a:pt x="1914" y="1237"/>
                  </a:cubicBezTo>
                  <a:cubicBezTo>
                    <a:pt x="1875" y="1102"/>
                    <a:pt x="1836" y="948"/>
                    <a:pt x="1798" y="812"/>
                  </a:cubicBezTo>
                  <a:cubicBezTo>
                    <a:pt x="1720" y="542"/>
                    <a:pt x="1585" y="310"/>
                    <a:pt x="1392" y="136"/>
                  </a:cubicBezTo>
                  <a:cubicBezTo>
                    <a:pt x="1269" y="44"/>
                    <a:pt x="1129" y="0"/>
                    <a:pt x="9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95;p78">
              <a:extLst>
                <a:ext uri="{FF2B5EF4-FFF2-40B4-BE49-F238E27FC236}">
                  <a16:creationId xmlns:a16="http://schemas.microsoft.com/office/drawing/2014/main" id="{E37A5D13-8075-4DCD-E57D-0802F13D2C0C}"/>
                </a:ext>
              </a:extLst>
            </p:cNvPr>
            <p:cNvSpPr/>
            <p:nvPr/>
          </p:nvSpPr>
          <p:spPr>
            <a:xfrm>
              <a:off x="6760925" y="2987275"/>
              <a:ext cx="23700" cy="55475"/>
            </a:xfrm>
            <a:custGeom>
              <a:avLst/>
              <a:gdLst/>
              <a:ahLst/>
              <a:cxnLst/>
              <a:rect l="l" t="t" r="r" b="b"/>
              <a:pathLst>
                <a:path w="948" h="2219" extrusionOk="0">
                  <a:moveTo>
                    <a:pt x="614" y="1"/>
                  </a:moveTo>
                  <a:cubicBezTo>
                    <a:pt x="584" y="1"/>
                    <a:pt x="553" y="9"/>
                    <a:pt x="522" y="28"/>
                  </a:cubicBezTo>
                  <a:cubicBezTo>
                    <a:pt x="445" y="86"/>
                    <a:pt x="464" y="163"/>
                    <a:pt x="464" y="260"/>
                  </a:cubicBezTo>
                  <a:cubicBezTo>
                    <a:pt x="503" y="415"/>
                    <a:pt x="522" y="588"/>
                    <a:pt x="522" y="743"/>
                  </a:cubicBezTo>
                  <a:cubicBezTo>
                    <a:pt x="522" y="898"/>
                    <a:pt x="503" y="1052"/>
                    <a:pt x="464" y="1207"/>
                  </a:cubicBezTo>
                  <a:cubicBezTo>
                    <a:pt x="426" y="1361"/>
                    <a:pt x="348" y="1516"/>
                    <a:pt x="271" y="1671"/>
                  </a:cubicBezTo>
                  <a:cubicBezTo>
                    <a:pt x="194" y="1806"/>
                    <a:pt x="0" y="1980"/>
                    <a:pt x="20" y="2134"/>
                  </a:cubicBezTo>
                  <a:cubicBezTo>
                    <a:pt x="20" y="2173"/>
                    <a:pt x="58" y="2212"/>
                    <a:pt x="97" y="2212"/>
                  </a:cubicBezTo>
                  <a:lnTo>
                    <a:pt x="78" y="2212"/>
                  </a:lnTo>
                  <a:cubicBezTo>
                    <a:pt x="96" y="2216"/>
                    <a:pt x="114" y="2218"/>
                    <a:pt x="133" y="2218"/>
                  </a:cubicBezTo>
                  <a:cubicBezTo>
                    <a:pt x="268" y="2218"/>
                    <a:pt x="398" y="2101"/>
                    <a:pt x="484" y="1999"/>
                  </a:cubicBezTo>
                  <a:cubicBezTo>
                    <a:pt x="599" y="1864"/>
                    <a:pt x="696" y="1729"/>
                    <a:pt x="754" y="1574"/>
                  </a:cubicBezTo>
                  <a:cubicBezTo>
                    <a:pt x="889" y="1265"/>
                    <a:pt x="947" y="917"/>
                    <a:pt x="909" y="588"/>
                  </a:cubicBezTo>
                  <a:cubicBezTo>
                    <a:pt x="909" y="415"/>
                    <a:pt x="851" y="241"/>
                    <a:pt x="773" y="105"/>
                  </a:cubicBezTo>
                  <a:cubicBezTo>
                    <a:pt x="734" y="40"/>
                    <a:pt x="677" y="1"/>
                    <a:pt x="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96;p78">
              <a:extLst>
                <a:ext uri="{FF2B5EF4-FFF2-40B4-BE49-F238E27FC236}">
                  <a16:creationId xmlns:a16="http://schemas.microsoft.com/office/drawing/2014/main" id="{DF93445D-F3A0-9EED-182E-C8682176FF24}"/>
                </a:ext>
              </a:extLst>
            </p:cNvPr>
            <p:cNvSpPr/>
            <p:nvPr/>
          </p:nvSpPr>
          <p:spPr>
            <a:xfrm>
              <a:off x="6581700" y="3064900"/>
              <a:ext cx="25625" cy="21150"/>
            </a:xfrm>
            <a:custGeom>
              <a:avLst/>
              <a:gdLst/>
              <a:ahLst/>
              <a:cxnLst/>
              <a:rect l="l" t="t" r="r" b="b"/>
              <a:pathLst>
                <a:path w="1025" h="846" extrusionOk="0">
                  <a:moveTo>
                    <a:pt x="313" y="0"/>
                  </a:moveTo>
                  <a:cubicBezTo>
                    <a:pt x="224" y="0"/>
                    <a:pt x="135" y="40"/>
                    <a:pt x="77" y="112"/>
                  </a:cubicBezTo>
                  <a:cubicBezTo>
                    <a:pt x="0" y="208"/>
                    <a:pt x="0" y="343"/>
                    <a:pt x="58" y="459"/>
                  </a:cubicBezTo>
                  <a:cubicBezTo>
                    <a:pt x="97" y="517"/>
                    <a:pt x="155" y="575"/>
                    <a:pt x="232" y="614"/>
                  </a:cubicBezTo>
                  <a:cubicBezTo>
                    <a:pt x="271" y="633"/>
                    <a:pt x="309" y="672"/>
                    <a:pt x="367" y="691"/>
                  </a:cubicBezTo>
                  <a:lnTo>
                    <a:pt x="445" y="730"/>
                  </a:lnTo>
                  <a:cubicBezTo>
                    <a:pt x="483" y="769"/>
                    <a:pt x="522" y="788"/>
                    <a:pt x="560" y="807"/>
                  </a:cubicBezTo>
                  <a:cubicBezTo>
                    <a:pt x="599" y="807"/>
                    <a:pt x="618" y="827"/>
                    <a:pt x="657" y="846"/>
                  </a:cubicBezTo>
                  <a:lnTo>
                    <a:pt x="773" y="846"/>
                  </a:lnTo>
                  <a:cubicBezTo>
                    <a:pt x="812" y="846"/>
                    <a:pt x="870" y="827"/>
                    <a:pt x="889" y="807"/>
                  </a:cubicBezTo>
                  <a:cubicBezTo>
                    <a:pt x="928" y="788"/>
                    <a:pt x="947" y="769"/>
                    <a:pt x="966" y="749"/>
                  </a:cubicBezTo>
                  <a:cubicBezTo>
                    <a:pt x="1005" y="691"/>
                    <a:pt x="1024" y="595"/>
                    <a:pt x="1005" y="537"/>
                  </a:cubicBezTo>
                  <a:lnTo>
                    <a:pt x="1005" y="537"/>
                  </a:lnTo>
                  <a:lnTo>
                    <a:pt x="1024" y="556"/>
                  </a:lnTo>
                  <a:cubicBezTo>
                    <a:pt x="1024" y="517"/>
                    <a:pt x="1005" y="498"/>
                    <a:pt x="986" y="459"/>
                  </a:cubicBezTo>
                  <a:cubicBezTo>
                    <a:pt x="966" y="440"/>
                    <a:pt x="947" y="401"/>
                    <a:pt x="928" y="382"/>
                  </a:cubicBezTo>
                  <a:cubicBezTo>
                    <a:pt x="908" y="363"/>
                    <a:pt x="889" y="343"/>
                    <a:pt x="870" y="324"/>
                  </a:cubicBezTo>
                  <a:cubicBezTo>
                    <a:pt x="812" y="266"/>
                    <a:pt x="754" y="228"/>
                    <a:pt x="696" y="189"/>
                  </a:cubicBezTo>
                  <a:lnTo>
                    <a:pt x="541" y="92"/>
                  </a:lnTo>
                  <a:cubicBezTo>
                    <a:pt x="502" y="54"/>
                    <a:pt x="464" y="34"/>
                    <a:pt x="406" y="15"/>
                  </a:cubicBezTo>
                  <a:cubicBezTo>
                    <a:pt x="376" y="5"/>
                    <a:pt x="345" y="0"/>
                    <a:pt x="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97;p78">
              <a:extLst>
                <a:ext uri="{FF2B5EF4-FFF2-40B4-BE49-F238E27FC236}">
                  <a16:creationId xmlns:a16="http://schemas.microsoft.com/office/drawing/2014/main" id="{E3579675-F799-721B-C733-30F12F110281}"/>
                </a:ext>
              </a:extLst>
            </p:cNvPr>
            <p:cNvSpPr/>
            <p:nvPr/>
          </p:nvSpPr>
          <p:spPr>
            <a:xfrm>
              <a:off x="6766225" y="2858975"/>
              <a:ext cx="23225" cy="52675"/>
            </a:xfrm>
            <a:custGeom>
              <a:avLst/>
              <a:gdLst/>
              <a:ahLst/>
              <a:cxnLst/>
              <a:rect l="l" t="t" r="r" b="b"/>
              <a:pathLst>
                <a:path w="929" h="2107" extrusionOk="0">
                  <a:moveTo>
                    <a:pt x="929" y="0"/>
                  </a:moveTo>
                  <a:cubicBezTo>
                    <a:pt x="339" y="533"/>
                    <a:pt x="12" y="1289"/>
                    <a:pt x="1" y="2068"/>
                  </a:cubicBezTo>
                  <a:lnTo>
                    <a:pt x="1" y="2068"/>
                  </a:lnTo>
                  <a:cubicBezTo>
                    <a:pt x="214" y="1778"/>
                    <a:pt x="426" y="1469"/>
                    <a:pt x="581" y="1160"/>
                  </a:cubicBezTo>
                  <a:cubicBezTo>
                    <a:pt x="793" y="793"/>
                    <a:pt x="909" y="406"/>
                    <a:pt x="929" y="0"/>
                  </a:cubicBezTo>
                  <a:close/>
                  <a:moveTo>
                    <a:pt x="1" y="2068"/>
                  </a:moveTo>
                  <a:lnTo>
                    <a:pt x="1" y="2068"/>
                  </a:lnTo>
                  <a:cubicBezTo>
                    <a:pt x="1" y="2068"/>
                    <a:pt x="1" y="2068"/>
                    <a:pt x="1" y="2068"/>
                  </a:cubicBezTo>
                  <a:lnTo>
                    <a:pt x="1" y="2107"/>
                  </a:lnTo>
                  <a:cubicBezTo>
                    <a:pt x="1" y="2094"/>
                    <a:pt x="1" y="2081"/>
                    <a:pt x="1" y="2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98;p78">
              <a:extLst>
                <a:ext uri="{FF2B5EF4-FFF2-40B4-BE49-F238E27FC236}">
                  <a16:creationId xmlns:a16="http://schemas.microsoft.com/office/drawing/2014/main" id="{8B8FC0BB-2199-9D92-C83C-2054F9B4F39C}"/>
                </a:ext>
              </a:extLst>
            </p:cNvPr>
            <p:cNvSpPr/>
            <p:nvPr/>
          </p:nvSpPr>
          <p:spPr>
            <a:xfrm>
              <a:off x="7338725" y="3549075"/>
              <a:ext cx="30950" cy="140175"/>
            </a:xfrm>
            <a:custGeom>
              <a:avLst/>
              <a:gdLst/>
              <a:ahLst/>
              <a:cxnLst/>
              <a:rect l="l" t="t" r="r" b="b"/>
              <a:pathLst>
                <a:path w="1238" h="5607" extrusionOk="0">
                  <a:moveTo>
                    <a:pt x="1090" y="0"/>
                  </a:moveTo>
                  <a:cubicBezTo>
                    <a:pt x="1045" y="0"/>
                    <a:pt x="998" y="22"/>
                    <a:pt x="967" y="69"/>
                  </a:cubicBezTo>
                  <a:cubicBezTo>
                    <a:pt x="735" y="436"/>
                    <a:pt x="696" y="958"/>
                    <a:pt x="599" y="1383"/>
                  </a:cubicBezTo>
                  <a:cubicBezTo>
                    <a:pt x="484" y="1866"/>
                    <a:pt x="387" y="2349"/>
                    <a:pt x="310" y="2852"/>
                  </a:cubicBezTo>
                  <a:cubicBezTo>
                    <a:pt x="155" y="3741"/>
                    <a:pt x="0" y="4688"/>
                    <a:pt x="310" y="5557"/>
                  </a:cubicBezTo>
                  <a:cubicBezTo>
                    <a:pt x="318" y="5591"/>
                    <a:pt x="345" y="5606"/>
                    <a:pt x="373" y="5606"/>
                  </a:cubicBezTo>
                  <a:cubicBezTo>
                    <a:pt x="408" y="5606"/>
                    <a:pt x="445" y="5581"/>
                    <a:pt x="445" y="5538"/>
                  </a:cubicBezTo>
                  <a:lnTo>
                    <a:pt x="406" y="5538"/>
                  </a:lnTo>
                  <a:cubicBezTo>
                    <a:pt x="368" y="4610"/>
                    <a:pt x="445" y="3683"/>
                    <a:pt x="657" y="2794"/>
                  </a:cubicBezTo>
                  <a:cubicBezTo>
                    <a:pt x="754" y="2349"/>
                    <a:pt x="831" y="1924"/>
                    <a:pt x="947" y="1480"/>
                  </a:cubicBezTo>
                  <a:cubicBezTo>
                    <a:pt x="1044" y="1055"/>
                    <a:pt x="1237" y="571"/>
                    <a:pt x="1218" y="127"/>
                  </a:cubicBezTo>
                  <a:cubicBezTo>
                    <a:pt x="1218" y="47"/>
                    <a:pt x="1156" y="0"/>
                    <a:pt x="10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59"/>
          <p:cNvGrpSpPr/>
          <p:nvPr/>
        </p:nvGrpSpPr>
        <p:grpSpPr>
          <a:xfrm>
            <a:off x="7020066" y="3812138"/>
            <a:ext cx="1798267" cy="1249346"/>
            <a:chOff x="1164425" y="4291100"/>
            <a:chExt cx="1089925" cy="757225"/>
          </a:xfrm>
        </p:grpSpPr>
        <p:sp>
          <p:nvSpPr>
            <p:cNvPr id="1135" name="Google Shape;1135;p59"/>
            <p:cNvSpPr/>
            <p:nvPr/>
          </p:nvSpPr>
          <p:spPr>
            <a:xfrm>
              <a:off x="1208475" y="4507025"/>
              <a:ext cx="1003275" cy="51450"/>
            </a:xfrm>
            <a:custGeom>
              <a:avLst/>
              <a:gdLst/>
              <a:ahLst/>
              <a:cxnLst/>
              <a:rect l="l" t="t" r="r" b="b"/>
              <a:pathLst>
                <a:path w="40131" h="2058" extrusionOk="0">
                  <a:moveTo>
                    <a:pt x="1" y="1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1208475" y="4778775"/>
              <a:ext cx="1003275" cy="51425"/>
            </a:xfrm>
            <a:custGeom>
              <a:avLst/>
              <a:gdLst/>
              <a:ahLst/>
              <a:cxnLst/>
              <a:rect l="l" t="t" r="r" b="b"/>
              <a:pathLst>
                <a:path w="40131" h="2057" extrusionOk="0">
                  <a:moveTo>
                    <a:pt x="1" y="0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19914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3" y="30201"/>
                  </a:lnTo>
                  <a:lnTo>
                    <a:pt x="6933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20751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67" y="2380"/>
                  </a:lnTo>
                  <a:lnTo>
                    <a:pt x="3026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17571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18408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9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1513275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15955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8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1278250" y="4291100"/>
              <a:ext cx="174100" cy="755025"/>
            </a:xfrm>
            <a:custGeom>
              <a:avLst/>
              <a:gdLst/>
              <a:ahLst/>
              <a:cxnLst/>
              <a:rect l="l" t="t" r="r" b="b"/>
              <a:pathLst>
                <a:path w="6964" h="30201" extrusionOk="0">
                  <a:moveTo>
                    <a:pt x="3408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63" y="30201"/>
                  </a:lnTo>
                  <a:lnTo>
                    <a:pt x="6963" y="2086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1361250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38" y="2380"/>
                  </a:lnTo>
                  <a:lnTo>
                    <a:pt x="2997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204647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46" y="1706"/>
                    <a:pt x="969" y="1786"/>
                    <a:pt x="1186" y="1786"/>
                  </a:cubicBezTo>
                  <a:cubicBezTo>
                    <a:pt x="1650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181220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411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156982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37" y="1706"/>
                    <a:pt x="956" y="1786"/>
                    <a:pt x="1173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133555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382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2054550" y="4778025"/>
              <a:ext cx="44100" cy="4410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1"/>
                  </a:moveTo>
                  <a:cubicBezTo>
                    <a:pt x="383" y="1"/>
                    <a:pt x="1" y="383"/>
                    <a:pt x="1" y="882"/>
                  </a:cubicBezTo>
                  <a:cubicBezTo>
                    <a:pt x="1" y="1382"/>
                    <a:pt x="383" y="1764"/>
                    <a:pt x="882" y="1764"/>
                  </a:cubicBezTo>
                  <a:cubicBezTo>
                    <a:pt x="1381" y="1764"/>
                    <a:pt x="1763" y="1382"/>
                    <a:pt x="1763" y="882"/>
                  </a:cubicBezTo>
                  <a:cubicBezTo>
                    <a:pt x="1763" y="383"/>
                    <a:pt x="1381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181220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411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1569825" y="4778025"/>
              <a:ext cx="52175" cy="44425"/>
            </a:xfrm>
            <a:custGeom>
              <a:avLst/>
              <a:gdLst/>
              <a:ahLst/>
              <a:cxnLst/>
              <a:rect l="l" t="t" r="r" b="b"/>
              <a:pathLst>
                <a:path w="2087" h="1777" extrusionOk="0">
                  <a:moveTo>
                    <a:pt x="1205" y="1"/>
                  </a:moveTo>
                  <a:cubicBezTo>
                    <a:pt x="412" y="1"/>
                    <a:pt x="1" y="941"/>
                    <a:pt x="559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33555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382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2124325" y="4862500"/>
              <a:ext cx="130025" cy="185825"/>
            </a:xfrm>
            <a:custGeom>
              <a:avLst/>
              <a:gdLst/>
              <a:ahLst/>
              <a:cxnLst/>
              <a:rect l="l" t="t" r="r" b="b"/>
              <a:pathLst>
                <a:path w="5201" h="7433" extrusionOk="0">
                  <a:moveTo>
                    <a:pt x="5200" y="0"/>
                  </a:moveTo>
                  <a:lnTo>
                    <a:pt x="5200" y="0"/>
                  </a:lnTo>
                  <a:cubicBezTo>
                    <a:pt x="2409" y="1322"/>
                    <a:pt x="412" y="4260"/>
                    <a:pt x="1" y="7286"/>
                  </a:cubicBezTo>
                  <a:lnTo>
                    <a:pt x="1616" y="7433"/>
                  </a:lnTo>
                  <a:cubicBezTo>
                    <a:pt x="2321" y="6787"/>
                    <a:pt x="3115" y="6228"/>
                    <a:pt x="3937" y="5729"/>
                  </a:cubicBezTo>
                  <a:cubicBezTo>
                    <a:pt x="3836" y="5712"/>
                    <a:pt x="3733" y="5704"/>
                    <a:pt x="3630" y="5704"/>
                  </a:cubicBezTo>
                  <a:cubicBezTo>
                    <a:pt x="3198" y="5704"/>
                    <a:pt x="2765" y="5850"/>
                    <a:pt x="2409" y="6111"/>
                  </a:cubicBezTo>
                  <a:cubicBezTo>
                    <a:pt x="3232" y="5141"/>
                    <a:pt x="4113" y="4260"/>
                    <a:pt x="5024" y="3379"/>
                  </a:cubicBezTo>
                  <a:lnTo>
                    <a:pt x="5024" y="3379"/>
                  </a:lnTo>
                  <a:cubicBezTo>
                    <a:pt x="3496" y="4054"/>
                    <a:pt x="2145" y="5053"/>
                    <a:pt x="1029" y="6346"/>
                  </a:cubicBezTo>
                  <a:cubicBezTo>
                    <a:pt x="1675" y="3878"/>
                    <a:pt x="3467" y="1881"/>
                    <a:pt x="5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1164425" y="4871300"/>
              <a:ext cx="249000" cy="174825"/>
            </a:xfrm>
            <a:custGeom>
              <a:avLst/>
              <a:gdLst/>
              <a:ahLst/>
              <a:cxnLst/>
              <a:rect l="l" t="t" r="r" b="b"/>
              <a:pathLst>
                <a:path w="9960" h="6993" extrusionOk="0">
                  <a:moveTo>
                    <a:pt x="3437" y="1"/>
                  </a:moveTo>
                  <a:lnTo>
                    <a:pt x="5905" y="5230"/>
                  </a:lnTo>
                  <a:cubicBezTo>
                    <a:pt x="4407" y="3291"/>
                    <a:pt x="2409" y="1764"/>
                    <a:pt x="118" y="882"/>
                  </a:cubicBezTo>
                  <a:lnTo>
                    <a:pt x="118" y="882"/>
                  </a:lnTo>
                  <a:cubicBezTo>
                    <a:pt x="1939" y="2145"/>
                    <a:pt x="3290" y="3937"/>
                    <a:pt x="4612" y="5700"/>
                  </a:cubicBezTo>
                  <a:cubicBezTo>
                    <a:pt x="3261" y="4701"/>
                    <a:pt x="1675" y="4026"/>
                    <a:pt x="0" y="3702"/>
                  </a:cubicBezTo>
                  <a:lnTo>
                    <a:pt x="0" y="3702"/>
                  </a:lnTo>
                  <a:cubicBezTo>
                    <a:pt x="1704" y="4437"/>
                    <a:pt x="3202" y="5553"/>
                    <a:pt x="4377" y="6993"/>
                  </a:cubicBezTo>
                  <a:lnTo>
                    <a:pt x="9166" y="6993"/>
                  </a:lnTo>
                  <a:cubicBezTo>
                    <a:pt x="9460" y="6699"/>
                    <a:pt x="9724" y="6346"/>
                    <a:pt x="9959" y="6023"/>
                  </a:cubicBezTo>
                  <a:cubicBezTo>
                    <a:pt x="9548" y="6023"/>
                    <a:pt x="9107" y="6082"/>
                    <a:pt x="8696" y="6258"/>
                  </a:cubicBezTo>
                  <a:lnTo>
                    <a:pt x="9577" y="4789"/>
                  </a:lnTo>
                  <a:lnTo>
                    <a:pt x="9577" y="4789"/>
                  </a:lnTo>
                  <a:cubicBezTo>
                    <a:pt x="8960" y="4878"/>
                    <a:pt x="8402" y="5142"/>
                    <a:pt x="7903" y="5553"/>
                  </a:cubicBezTo>
                  <a:lnTo>
                    <a:pt x="8373" y="3027"/>
                  </a:lnTo>
                  <a:lnTo>
                    <a:pt x="8373" y="3027"/>
                  </a:lnTo>
                  <a:cubicBezTo>
                    <a:pt x="7697" y="3614"/>
                    <a:pt x="7198" y="4378"/>
                    <a:pt x="6904" y="5230"/>
                  </a:cubicBezTo>
                  <a:cubicBezTo>
                    <a:pt x="6404" y="3115"/>
                    <a:pt x="5171" y="1264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1851850" y="4839000"/>
              <a:ext cx="224025" cy="205650"/>
            </a:xfrm>
            <a:custGeom>
              <a:avLst/>
              <a:gdLst/>
              <a:ahLst/>
              <a:cxnLst/>
              <a:rect l="l" t="t" r="r" b="b"/>
              <a:pathLst>
                <a:path w="8961" h="822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3996" y="1763"/>
                    <a:pt x="3408" y="4319"/>
                    <a:pt x="4172" y="6610"/>
                  </a:cubicBezTo>
                  <a:cubicBezTo>
                    <a:pt x="3232" y="5376"/>
                    <a:pt x="2028" y="4348"/>
                    <a:pt x="617" y="3672"/>
                  </a:cubicBezTo>
                  <a:lnTo>
                    <a:pt x="617" y="3672"/>
                  </a:lnTo>
                  <a:lnTo>
                    <a:pt x="2850" y="6933"/>
                  </a:lnTo>
                  <a:cubicBezTo>
                    <a:pt x="2096" y="6368"/>
                    <a:pt x="1195" y="6074"/>
                    <a:pt x="258" y="6074"/>
                  </a:cubicBezTo>
                  <a:cubicBezTo>
                    <a:pt x="172" y="6074"/>
                    <a:pt x="86" y="6077"/>
                    <a:pt x="0" y="6081"/>
                  </a:cubicBezTo>
                  <a:cubicBezTo>
                    <a:pt x="764" y="6434"/>
                    <a:pt x="1499" y="7550"/>
                    <a:pt x="2028" y="8226"/>
                  </a:cubicBezTo>
                  <a:lnTo>
                    <a:pt x="7521" y="8226"/>
                  </a:lnTo>
                  <a:cubicBezTo>
                    <a:pt x="8021" y="8226"/>
                    <a:pt x="8520" y="8079"/>
                    <a:pt x="8961" y="7785"/>
                  </a:cubicBezTo>
                  <a:cubicBezTo>
                    <a:pt x="8569" y="7629"/>
                    <a:pt x="8138" y="7550"/>
                    <a:pt x="7712" y="7550"/>
                  </a:cubicBezTo>
                  <a:cubicBezTo>
                    <a:pt x="7498" y="7550"/>
                    <a:pt x="7286" y="7570"/>
                    <a:pt x="7080" y="7609"/>
                  </a:cubicBezTo>
                  <a:cubicBezTo>
                    <a:pt x="7697" y="7110"/>
                    <a:pt x="8285" y="6551"/>
                    <a:pt x="8814" y="5935"/>
                  </a:cubicBezTo>
                  <a:lnTo>
                    <a:pt x="8814" y="5935"/>
                  </a:lnTo>
                  <a:lnTo>
                    <a:pt x="6493" y="6610"/>
                  </a:lnTo>
                  <a:cubicBezTo>
                    <a:pt x="7139" y="5729"/>
                    <a:pt x="7786" y="4848"/>
                    <a:pt x="8432" y="3996"/>
                  </a:cubicBezTo>
                  <a:lnTo>
                    <a:pt x="8432" y="3996"/>
                  </a:lnTo>
                  <a:cubicBezTo>
                    <a:pt x="7521" y="4289"/>
                    <a:pt x="6728" y="4789"/>
                    <a:pt x="6082" y="5494"/>
                  </a:cubicBezTo>
                  <a:cubicBezTo>
                    <a:pt x="6229" y="3408"/>
                    <a:pt x="6816" y="2497"/>
                    <a:pt x="8079" y="735"/>
                  </a:cubicBezTo>
                  <a:lnTo>
                    <a:pt x="8079" y="735"/>
                  </a:lnTo>
                  <a:cubicBezTo>
                    <a:pt x="6493" y="2292"/>
                    <a:pt x="5876" y="2497"/>
                    <a:pt x="5142" y="4701"/>
                  </a:cubicBezTo>
                  <a:cubicBezTo>
                    <a:pt x="5083" y="2586"/>
                    <a:pt x="5200" y="2057"/>
                    <a:pt x="5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1BCA21A-FFE6-3E05-7AA6-1CFE61A8F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Simplify your daily/weekly/monthly routines</a:t>
            </a:r>
            <a:br>
              <a:rPr lang="en-US"/>
            </a:br>
            <a:endParaRPr lang="en-US"/>
          </a:p>
          <a:p>
            <a:r>
              <a:rPr lang="en-US"/>
              <a:t>Not everything can be 100% automated</a:t>
            </a:r>
          </a:p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Farm Production Thesis XL by Slidesgo">
  <a:themeElements>
    <a:clrScheme name="Simple Light">
      <a:dk1>
        <a:srgbClr val="FFF8E7"/>
      </a:dk1>
      <a:lt1>
        <a:srgbClr val="FFFFFF"/>
      </a:lt1>
      <a:dk2>
        <a:srgbClr val="84B100"/>
      </a:dk2>
      <a:lt2>
        <a:srgbClr val="52321D"/>
      </a:lt2>
      <a:accent1>
        <a:srgbClr val="FAAA17"/>
      </a:accent1>
      <a:accent2>
        <a:srgbClr val="84B100"/>
      </a:accent2>
      <a:accent3>
        <a:srgbClr val="AFD43F"/>
      </a:accent3>
      <a:accent4>
        <a:srgbClr val="E33B3A"/>
      </a:accent4>
      <a:accent5>
        <a:srgbClr val="EBC590"/>
      </a:accent5>
      <a:accent6>
        <a:srgbClr val="52321D"/>
      </a:accent6>
      <a:hlink>
        <a:srgbClr val="84B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 Farm Production Thesis XL by Slidesgo</vt:lpstr>
      <vt:lpstr>Tech lessons learned on the farm</vt:lpstr>
      <vt:lpstr>Agenda</vt:lpstr>
      <vt:lpstr>Routine</vt:lpstr>
      <vt:lpstr>PowerPoint Presentation</vt:lpstr>
      <vt:lpstr>Something is better than nothing</vt:lpstr>
      <vt:lpstr>Sometimes you just have to deal with a steaming pile…</vt:lpstr>
      <vt:lpstr>Rotate the crops</vt:lpstr>
      <vt:lpstr>Rotate</vt:lpstr>
      <vt:lpstr>Automate</vt:lpstr>
      <vt:lpstr>PowerPoint Presentation</vt:lpstr>
      <vt:lpstr>PowerPoint Presentation</vt:lpstr>
      <vt:lpstr>PowerPoint Presentation</vt:lpstr>
      <vt:lpstr>Right Tool for the Job</vt:lpstr>
      <vt:lpstr>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lessons learned on the farm</dc:title>
  <cp:revision>1</cp:revision>
  <dcterms:modified xsi:type="dcterms:W3CDTF">2022-12-28T19:51:23Z</dcterms:modified>
</cp:coreProperties>
</file>